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32404050" cy="43205400"/>
  <p:notesSz cx="6735763" cy="9866313"/>
  <p:defaultTextStyle>
    <a:defPPr>
      <a:defRPr lang="en-US"/>
    </a:defPPr>
    <a:lvl1pPr marL="0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1pPr>
    <a:lvl2pPr marL="2223845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2pPr>
    <a:lvl3pPr marL="4447688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3pPr>
    <a:lvl4pPr marL="6671532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4pPr>
    <a:lvl5pPr marL="8895376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5pPr>
    <a:lvl6pPr marL="11119221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6pPr>
    <a:lvl7pPr marL="13343066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7pPr>
    <a:lvl8pPr marL="15566909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8pPr>
    <a:lvl9pPr marL="17790755" algn="l" defTabSz="4447688" rtl="0" eaLnBrk="1" latinLnBrk="0" hangingPunct="1">
      <a:defRPr sz="8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56">
          <p15:clr>
            <a:srgbClr val="A4A3A4"/>
          </p15:clr>
        </p15:guide>
        <p15:guide id="2" orient="horz" pos="378">
          <p15:clr>
            <a:srgbClr val="A4A3A4"/>
          </p15:clr>
        </p15:guide>
        <p15:guide id="3" orient="horz" pos="26460">
          <p15:clr>
            <a:srgbClr val="A4A3A4"/>
          </p15:clr>
        </p15:guide>
        <p15:guide id="4" orient="horz">
          <p15:clr>
            <a:srgbClr val="A4A3A4"/>
          </p15:clr>
        </p15:guide>
        <p15:guide id="5" pos="430">
          <p15:clr>
            <a:srgbClr val="A4A3A4"/>
          </p15:clr>
        </p15:guide>
        <p15:guide id="6" pos="1998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0066FF"/>
    <a:srgbClr val="00FF00"/>
    <a:srgbClr val="2306FA"/>
    <a:srgbClr val="990000"/>
    <a:srgbClr val="FFFFFF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2" autoAdjust="0"/>
    <p:restoredTop sz="97691" autoAdjust="0"/>
  </p:normalViewPr>
  <p:slideViewPr>
    <p:cSldViewPr snapToGrid="0" snapToObjects="1" showGuides="1">
      <p:cViewPr>
        <p:scale>
          <a:sx n="20" d="100"/>
          <a:sy n="20" d="100"/>
        </p:scale>
        <p:origin x="-2046" y="1692"/>
      </p:cViewPr>
      <p:guideLst>
        <p:guide orient="horz" pos="4356"/>
        <p:guide orient="horz" pos="378"/>
        <p:guide orient="horz" pos="26460"/>
        <p:guide orient="horz"/>
        <p:guide pos="430"/>
        <p:guide pos="199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PEER%20Project\IGS%20Symposium\For%20Paper\Past\Calib_valid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D:\PEER%20Project\IGS%20Symposium\future%20re%20r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D:\PEER%20Project\IGS%20Symposium\Projected%20discharge%20only%20RCP%204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D:\PEER%20Project\IGS%20Symposium\future%20re%20r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ER%20Project\IGS%20Symposium\PEER%20Paper\Future%20climate%20analysi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EER%20Project\IGS%20Symposium\PEER%20Paper\Future%20climate%20analysis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D:\PEER%20Project\IGS%20Symposium\future%20re%20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4676797520275"/>
          <c:y val="5.092592592592593E-2"/>
          <c:w val="0.86188819162961461"/>
          <c:h val="0.80574074074074076"/>
        </c:manualLayout>
      </c:layout>
      <c:lineChart>
        <c:grouping val="standard"/>
        <c:varyColors val="0"/>
        <c:ser>
          <c:idx val="0"/>
          <c:order val="0"/>
          <c:tx>
            <c:strRef>
              <c:f>Calibration!$B$2</c:f>
              <c:strCache>
                <c:ptCount val="1"/>
                <c:pt idx="0">
                  <c:v>Observed</c:v>
                </c:pt>
              </c:strCache>
            </c:strRef>
          </c:tx>
          <c:spPr>
            <a:ln w="38100">
              <a:solidFill>
                <a:srgbClr val="0000CC"/>
              </a:solidFill>
            </a:ln>
          </c:spPr>
          <c:marker>
            <c:symbol val="none"/>
          </c:marker>
          <c:cat>
            <c:numRef>
              <c:f>Calibration!$A$3:$A$612</c:f>
              <c:numCache>
                <c:formatCode>d\-mmm\-yy</c:formatCode>
                <c:ptCount val="610"/>
                <c:pt idx="0">
                  <c:v>40664</c:v>
                </c:pt>
                <c:pt idx="1">
                  <c:v>40665</c:v>
                </c:pt>
                <c:pt idx="2">
                  <c:v>40666</c:v>
                </c:pt>
                <c:pt idx="3">
                  <c:v>40667</c:v>
                </c:pt>
                <c:pt idx="4">
                  <c:v>40668</c:v>
                </c:pt>
                <c:pt idx="5">
                  <c:v>40669</c:v>
                </c:pt>
                <c:pt idx="6">
                  <c:v>40670</c:v>
                </c:pt>
                <c:pt idx="7">
                  <c:v>40671</c:v>
                </c:pt>
                <c:pt idx="8">
                  <c:v>40672</c:v>
                </c:pt>
                <c:pt idx="9">
                  <c:v>40673</c:v>
                </c:pt>
                <c:pt idx="10">
                  <c:v>40674</c:v>
                </c:pt>
                <c:pt idx="11">
                  <c:v>40675</c:v>
                </c:pt>
                <c:pt idx="12">
                  <c:v>40676</c:v>
                </c:pt>
                <c:pt idx="13">
                  <c:v>40677</c:v>
                </c:pt>
                <c:pt idx="14">
                  <c:v>40678</c:v>
                </c:pt>
                <c:pt idx="15">
                  <c:v>40679</c:v>
                </c:pt>
                <c:pt idx="16">
                  <c:v>40680</c:v>
                </c:pt>
                <c:pt idx="17">
                  <c:v>40681</c:v>
                </c:pt>
                <c:pt idx="18">
                  <c:v>40682</c:v>
                </c:pt>
                <c:pt idx="19">
                  <c:v>40683</c:v>
                </c:pt>
                <c:pt idx="20">
                  <c:v>40684</c:v>
                </c:pt>
                <c:pt idx="21">
                  <c:v>40685</c:v>
                </c:pt>
                <c:pt idx="22">
                  <c:v>40686</c:v>
                </c:pt>
                <c:pt idx="23">
                  <c:v>40687</c:v>
                </c:pt>
                <c:pt idx="24">
                  <c:v>40688</c:v>
                </c:pt>
                <c:pt idx="25">
                  <c:v>40689</c:v>
                </c:pt>
                <c:pt idx="26">
                  <c:v>40690</c:v>
                </c:pt>
                <c:pt idx="27">
                  <c:v>40691</c:v>
                </c:pt>
                <c:pt idx="28">
                  <c:v>40692</c:v>
                </c:pt>
                <c:pt idx="29">
                  <c:v>40693</c:v>
                </c:pt>
                <c:pt idx="30">
                  <c:v>40694</c:v>
                </c:pt>
                <c:pt idx="31">
                  <c:v>40695</c:v>
                </c:pt>
                <c:pt idx="32">
                  <c:v>40696</c:v>
                </c:pt>
                <c:pt idx="33">
                  <c:v>40697</c:v>
                </c:pt>
                <c:pt idx="34">
                  <c:v>40698</c:v>
                </c:pt>
                <c:pt idx="35">
                  <c:v>40699</c:v>
                </c:pt>
                <c:pt idx="36">
                  <c:v>40700</c:v>
                </c:pt>
                <c:pt idx="37">
                  <c:v>40701</c:v>
                </c:pt>
                <c:pt idx="38">
                  <c:v>40702</c:v>
                </c:pt>
                <c:pt idx="39">
                  <c:v>40703</c:v>
                </c:pt>
                <c:pt idx="40">
                  <c:v>40704</c:v>
                </c:pt>
                <c:pt idx="41">
                  <c:v>40705</c:v>
                </c:pt>
                <c:pt idx="42">
                  <c:v>40706</c:v>
                </c:pt>
                <c:pt idx="43">
                  <c:v>40707</c:v>
                </c:pt>
                <c:pt idx="44">
                  <c:v>40708</c:v>
                </c:pt>
                <c:pt idx="45">
                  <c:v>40709</c:v>
                </c:pt>
                <c:pt idx="46">
                  <c:v>40710</c:v>
                </c:pt>
                <c:pt idx="47">
                  <c:v>40711</c:v>
                </c:pt>
                <c:pt idx="48">
                  <c:v>40712</c:v>
                </c:pt>
                <c:pt idx="49">
                  <c:v>40713</c:v>
                </c:pt>
                <c:pt idx="50">
                  <c:v>40714</c:v>
                </c:pt>
                <c:pt idx="51">
                  <c:v>40715</c:v>
                </c:pt>
                <c:pt idx="52">
                  <c:v>40716</c:v>
                </c:pt>
                <c:pt idx="53">
                  <c:v>40717</c:v>
                </c:pt>
                <c:pt idx="54">
                  <c:v>40718</c:v>
                </c:pt>
                <c:pt idx="55">
                  <c:v>40719</c:v>
                </c:pt>
                <c:pt idx="56">
                  <c:v>40720</c:v>
                </c:pt>
                <c:pt idx="57">
                  <c:v>40721</c:v>
                </c:pt>
                <c:pt idx="58">
                  <c:v>40722</c:v>
                </c:pt>
                <c:pt idx="59">
                  <c:v>40723</c:v>
                </c:pt>
                <c:pt idx="60">
                  <c:v>40724</c:v>
                </c:pt>
                <c:pt idx="61">
                  <c:v>40725</c:v>
                </c:pt>
                <c:pt idx="62">
                  <c:v>40726</c:v>
                </c:pt>
                <c:pt idx="63">
                  <c:v>40727</c:v>
                </c:pt>
                <c:pt idx="64">
                  <c:v>40728</c:v>
                </c:pt>
                <c:pt idx="65">
                  <c:v>40729</c:v>
                </c:pt>
                <c:pt idx="66">
                  <c:v>40730</c:v>
                </c:pt>
                <c:pt idx="67">
                  <c:v>40731</c:v>
                </c:pt>
                <c:pt idx="68">
                  <c:v>40732</c:v>
                </c:pt>
                <c:pt idx="69">
                  <c:v>40733</c:v>
                </c:pt>
                <c:pt idx="70">
                  <c:v>40734</c:v>
                </c:pt>
                <c:pt idx="71">
                  <c:v>40735</c:v>
                </c:pt>
                <c:pt idx="72">
                  <c:v>40736</c:v>
                </c:pt>
                <c:pt idx="73">
                  <c:v>40737</c:v>
                </c:pt>
                <c:pt idx="74">
                  <c:v>40738</c:v>
                </c:pt>
                <c:pt idx="75">
                  <c:v>40739</c:v>
                </c:pt>
                <c:pt idx="76">
                  <c:v>40740</c:v>
                </c:pt>
                <c:pt idx="77">
                  <c:v>40741</c:v>
                </c:pt>
                <c:pt idx="78">
                  <c:v>40742</c:v>
                </c:pt>
                <c:pt idx="79">
                  <c:v>40743</c:v>
                </c:pt>
                <c:pt idx="80">
                  <c:v>40744</c:v>
                </c:pt>
                <c:pt idx="81">
                  <c:v>40745</c:v>
                </c:pt>
                <c:pt idx="82">
                  <c:v>40746</c:v>
                </c:pt>
                <c:pt idx="83">
                  <c:v>40747</c:v>
                </c:pt>
                <c:pt idx="84">
                  <c:v>40748</c:v>
                </c:pt>
                <c:pt idx="85">
                  <c:v>40749</c:v>
                </c:pt>
                <c:pt idx="86">
                  <c:v>40750</c:v>
                </c:pt>
                <c:pt idx="87">
                  <c:v>40751</c:v>
                </c:pt>
                <c:pt idx="88">
                  <c:v>40752</c:v>
                </c:pt>
                <c:pt idx="89">
                  <c:v>40753</c:v>
                </c:pt>
                <c:pt idx="90">
                  <c:v>40754</c:v>
                </c:pt>
                <c:pt idx="91">
                  <c:v>40755</c:v>
                </c:pt>
                <c:pt idx="92">
                  <c:v>40756</c:v>
                </c:pt>
                <c:pt idx="93">
                  <c:v>40757</c:v>
                </c:pt>
                <c:pt idx="94">
                  <c:v>40758</c:v>
                </c:pt>
                <c:pt idx="95">
                  <c:v>40759</c:v>
                </c:pt>
                <c:pt idx="96">
                  <c:v>40760</c:v>
                </c:pt>
                <c:pt idx="97">
                  <c:v>40761</c:v>
                </c:pt>
                <c:pt idx="98">
                  <c:v>40762</c:v>
                </c:pt>
                <c:pt idx="99">
                  <c:v>40763</c:v>
                </c:pt>
                <c:pt idx="100">
                  <c:v>40764</c:v>
                </c:pt>
                <c:pt idx="101">
                  <c:v>40765</c:v>
                </c:pt>
                <c:pt idx="102">
                  <c:v>40766</c:v>
                </c:pt>
                <c:pt idx="103">
                  <c:v>40767</c:v>
                </c:pt>
                <c:pt idx="104">
                  <c:v>40768</c:v>
                </c:pt>
                <c:pt idx="105">
                  <c:v>40769</c:v>
                </c:pt>
                <c:pt idx="106">
                  <c:v>40770</c:v>
                </c:pt>
                <c:pt idx="107">
                  <c:v>40771</c:v>
                </c:pt>
                <c:pt idx="108">
                  <c:v>40772</c:v>
                </c:pt>
                <c:pt idx="109">
                  <c:v>40773</c:v>
                </c:pt>
                <c:pt idx="110">
                  <c:v>40774</c:v>
                </c:pt>
                <c:pt idx="111">
                  <c:v>40775</c:v>
                </c:pt>
                <c:pt idx="112">
                  <c:v>40776</c:v>
                </c:pt>
                <c:pt idx="113">
                  <c:v>40777</c:v>
                </c:pt>
                <c:pt idx="114">
                  <c:v>40778</c:v>
                </c:pt>
                <c:pt idx="115">
                  <c:v>40779</c:v>
                </c:pt>
                <c:pt idx="116">
                  <c:v>40780</c:v>
                </c:pt>
                <c:pt idx="117">
                  <c:v>40781</c:v>
                </c:pt>
                <c:pt idx="118">
                  <c:v>40782</c:v>
                </c:pt>
                <c:pt idx="119">
                  <c:v>40783</c:v>
                </c:pt>
                <c:pt idx="120">
                  <c:v>40784</c:v>
                </c:pt>
                <c:pt idx="121">
                  <c:v>40785</c:v>
                </c:pt>
                <c:pt idx="122">
                  <c:v>40786</c:v>
                </c:pt>
                <c:pt idx="123">
                  <c:v>40787</c:v>
                </c:pt>
                <c:pt idx="124">
                  <c:v>40788</c:v>
                </c:pt>
                <c:pt idx="125">
                  <c:v>40789</c:v>
                </c:pt>
                <c:pt idx="126">
                  <c:v>40790</c:v>
                </c:pt>
                <c:pt idx="127">
                  <c:v>40791</c:v>
                </c:pt>
                <c:pt idx="128">
                  <c:v>40792</c:v>
                </c:pt>
                <c:pt idx="129">
                  <c:v>40793</c:v>
                </c:pt>
                <c:pt idx="130">
                  <c:v>40794</c:v>
                </c:pt>
                <c:pt idx="131">
                  <c:v>40795</c:v>
                </c:pt>
                <c:pt idx="132">
                  <c:v>40796</c:v>
                </c:pt>
                <c:pt idx="133">
                  <c:v>40797</c:v>
                </c:pt>
                <c:pt idx="134">
                  <c:v>40798</c:v>
                </c:pt>
                <c:pt idx="135">
                  <c:v>40799</c:v>
                </c:pt>
                <c:pt idx="136">
                  <c:v>40800</c:v>
                </c:pt>
                <c:pt idx="137">
                  <c:v>40801</c:v>
                </c:pt>
                <c:pt idx="138">
                  <c:v>40802</c:v>
                </c:pt>
                <c:pt idx="139">
                  <c:v>40803</c:v>
                </c:pt>
                <c:pt idx="140">
                  <c:v>40804</c:v>
                </c:pt>
                <c:pt idx="141">
                  <c:v>40805</c:v>
                </c:pt>
                <c:pt idx="142">
                  <c:v>40806</c:v>
                </c:pt>
                <c:pt idx="143">
                  <c:v>40807</c:v>
                </c:pt>
                <c:pt idx="144">
                  <c:v>40808</c:v>
                </c:pt>
                <c:pt idx="145">
                  <c:v>40809</c:v>
                </c:pt>
                <c:pt idx="146">
                  <c:v>40810</c:v>
                </c:pt>
                <c:pt idx="147">
                  <c:v>40811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40817</c:v>
                </c:pt>
                <c:pt idx="154">
                  <c:v>40818</c:v>
                </c:pt>
                <c:pt idx="155">
                  <c:v>40819</c:v>
                </c:pt>
                <c:pt idx="156">
                  <c:v>40820</c:v>
                </c:pt>
                <c:pt idx="157">
                  <c:v>40821</c:v>
                </c:pt>
                <c:pt idx="158">
                  <c:v>40822</c:v>
                </c:pt>
                <c:pt idx="159">
                  <c:v>40823</c:v>
                </c:pt>
                <c:pt idx="160">
                  <c:v>40824</c:v>
                </c:pt>
                <c:pt idx="161">
                  <c:v>40825</c:v>
                </c:pt>
                <c:pt idx="162">
                  <c:v>40826</c:v>
                </c:pt>
                <c:pt idx="163">
                  <c:v>40827</c:v>
                </c:pt>
                <c:pt idx="164">
                  <c:v>40828</c:v>
                </c:pt>
                <c:pt idx="165">
                  <c:v>40829</c:v>
                </c:pt>
                <c:pt idx="166">
                  <c:v>40830</c:v>
                </c:pt>
                <c:pt idx="167">
                  <c:v>40831</c:v>
                </c:pt>
                <c:pt idx="168">
                  <c:v>40832</c:v>
                </c:pt>
                <c:pt idx="169">
                  <c:v>40833</c:v>
                </c:pt>
                <c:pt idx="170">
                  <c:v>40834</c:v>
                </c:pt>
                <c:pt idx="171">
                  <c:v>40835</c:v>
                </c:pt>
                <c:pt idx="172">
                  <c:v>40836</c:v>
                </c:pt>
                <c:pt idx="173">
                  <c:v>40837</c:v>
                </c:pt>
                <c:pt idx="174">
                  <c:v>40838</c:v>
                </c:pt>
                <c:pt idx="175">
                  <c:v>40839</c:v>
                </c:pt>
                <c:pt idx="176">
                  <c:v>40840</c:v>
                </c:pt>
                <c:pt idx="177">
                  <c:v>40841</c:v>
                </c:pt>
                <c:pt idx="178">
                  <c:v>40842</c:v>
                </c:pt>
                <c:pt idx="179">
                  <c:v>40843</c:v>
                </c:pt>
                <c:pt idx="180">
                  <c:v>40844</c:v>
                </c:pt>
                <c:pt idx="181">
                  <c:v>40845</c:v>
                </c:pt>
                <c:pt idx="182">
                  <c:v>40846</c:v>
                </c:pt>
                <c:pt idx="183">
                  <c:v>40847</c:v>
                </c:pt>
                <c:pt idx="184">
                  <c:v>40848</c:v>
                </c:pt>
                <c:pt idx="185">
                  <c:v>40849</c:v>
                </c:pt>
                <c:pt idx="186">
                  <c:v>40850</c:v>
                </c:pt>
                <c:pt idx="187">
                  <c:v>40851</c:v>
                </c:pt>
                <c:pt idx="188">
                  <c:v>40852</c:v>
                </c:pt>
                <c:pt idx="189">
                  <c:v>40853</c:v>
                </c:pt>
                <c:pt idx="190">
                  <c:v>40854</c:v>
                </c:pt>
                <c:pt idx="191">
                  <c:v>40855</c:v>
                </c:pt>
                <c:pt idx="192">
                  <c:v>40856</c:v>
                </c:pt>
                <c:pt idx="193">
                  <c:v>40857</c:v>
                </c:pt>
                <c:pt idx="194">
                  <c:v>40858</c:v>
                </c:pt>
                <c:pt idx="195">
                  <c:v>40859</c:v>
                </c:pt>
                <c:pt idx="196">
                  <c:v>40860</c:v>
                </c:pt>
                <c:pt idx="197">
                  <c:v>40861</c:v>
                </c:pt>
                <c:pt idx="198">
                  <c:v>40862</c:v>
                </c:pt>
                <c:pt idx="199">
                  <c:v>40863</c:v>
                </c:pt>
                <c:pt idx="200">
                  <c:v>40864</c:v>
                </c:pt>
                <c:pt idx="201">
                  <c:v>40865</c:v>
                </c:pt>
                <c:pt idx="202">
                  <c:v>40866</c:v>
                </c:pt>
                <c:pt idx="203">
                  <c:v>40867</c:v>
                </c:pt>
                <c:pt idx="204">
                  <c:v>40868</c:v>
                </c:pt>
                <c:pt idx="205">
                  <c:v>40869</c:v>
                </c:pt>
                <c:pt idx="206">
                  <c:v>40870</c:v>
                </c:pt>
                <c:pt idx="207">
                  <c:v>40871</c:v>
                </c:pt>
                <c:pt idx="208">
                  <c:v>40872</c:v>
                </c:pt>
                <c:pt idx="209">
                  <c:v>40873</c:v>
                </c:pt>
                <c:pt idx="210">
                  <c:v>40874</c:v>
                </c:pt>
                <c:pt idx="211">
                  <c:v>40875</c:v>
                </c:pt>
                <c:pt idx="212">
                  <c:v>40876</c:v>
                </c:pt>
                <c:pt idx="213">
                  <c:v>40877</c:v>
                </c:pt>
                <c:pt idx="214">
                  <c:v>40878</c:v>
                </c:pt>
                <c:pt idx="215">
                  <c:v>40879</c:v>
                </c:pt>
                <c:pt idx="216">
                  <c:v>40880</c:v>
                </c:pt>
                <c:pt idx="217">
                  <c:v>40881</c:v>
                </c:pt>
                <c:pt idx="218">
                  <c:v>40882</c:v>
                </c:pt>
                <c:pt idx="219">
                  <c:v>40883</c:v>
                </c:pt>
                <c:pt idx="220">
                  <c:v>40884</c:v>
                </c:pt>
                <c:pt idx="221">
                  <c:v>40885</c:v>
                </c:pt>
                <c:pt idx="222">
                  <c:v>40886</c:v>
                </c:pt>
                <c:pt idx="223">
                  <c:v>40887</c:v>
                </c:pt>
                <c:pt idx="224">
                  <c:v>40888</c:v>
                </c:pt>
                <c:pt idx="225">
                  <c:v>40889</c:v>
                </c:pt>
                <c:pt idx="226">
                  <c:v>40890</c:v>
                </c:pt>
                <c:pt idx="227">
                  <c:v>40891</c:v>
                </c:pt>
                <c:pt idx="228">
                  <c:v>40892</c:v>
                </c:pt>
                <c:pt idx="229">
                  <c:v>40893</c:v>
                </c:pt>
                <c:pt idx="230">
                  <c:v>40894</c:v>
                </c:pt>
                <c:pt idx="231">
                  <c:v>40895</c:v>
                </c:pt>
                <c:pt idx="232">
                  <c:v>40896</c:v>
                </c:pt>
                <c:pt idx="233">
                  <c:v>40897</c:v>
                </c:pt>
                <c:pt idx="234">
                  <c:v>40898</c:v>
                </c:pt>
                <c:pt idx="235">
                  <c:v>40899</c:v>
                </c:pt>
                <c:pt idx="236">
                  <c:v>40900</c:v>
                </c:pt>
                <c:pt idx="237">
                  <c:v>40901</c:v>
                </c:pt>
                <c:pt idx="238">
                  <c:v>40902</c:v>
                </c:pt>
                <c:pt idx="239">
                  <c:v>40903</c:v>
                </c:pt>
                <c:pt idx="240">
                  <c:v>40904</c:v>
                </c:pt>
                <c:pt idx="241">
                  <c:v>40905</c:v>
                </c:pt>
                <c:pt idx="242">
                  <c:v>40906</c:v>
                </c:pt>
                <c:pt idx="243">
                  <c:v>40907</c:v>
                </c:pt>
                <c:pt idx="244">
                  <c:v>40908</c:v>
                </c:pt>
                <c:pt idx="245">
                  <c:v>40909</c:v>
                </c:pt>
                <c:pt idx="246">
                  <c:v>40910</c:v>
                </c:pt>
                <c:pt idx="247">
                  <c:v>40911</c:v>
                </c:pt>
                <c:pt idx="248">
                  <c:v>40912</c:v>
                </c:pt>
                <c:pt idx="249">
                  <c:v>40913</c:v>
                </c:pt>
                <c:pt idx="250">
                  <c:v>40914</c:v>
                </c:pt>
                <c:pt idx="251">
                  <c:v>40915</c:v>
                </c:pt>
                <c:pt idx="252">
                  <c:v>40916</c:v>
                </c:pt>
                <c:pt idx="253">
                  <c:v>40917</c:v>
                </c:pt>
                <c:pt idx="254">
                  <c:v>40918</c:v>
                </c:pt>
                <c:pt idx="255">
                  <c:v>40919</c:v>
                </c:pt>
                <c:pt idx="256">
                  <c:v>40920</c:v>
                </c:pt>
                <c:pt idx="257">
                  <c:v>40921</c:v>
                </c:pt>
                <c:pt idx="258">
                  <c:v>40922</c:v>
                </c:pt>
                <c:pt idx="259">
                  <c:v>40923</c:v>
                </c:pt>
                <c:pt idx="260">
                  <c:v>40924</c:v>
                </c:pt>
                <c:pt idx="261">
                  <c:v>40925</c:v>
                </c:pt>
                <c:pt idx="262">
                  <c:v>40926</c:v>
                </c:pt>
                <c:pt idx="263">
                  <c:v>40927</c:v>
                </c:pt>
                <c:pt idx="264">
                  <c:v>40928</c:v>
                </c:pt>
                <c:pt idx="265">
                  <c:v>40929</c:v>
                </c:pt>
                <c:pt idx="266">
                  <c:v>40930</c:v>
                </c:pt>
                <c:pt idx="267">
                  <c:v>40931</c:v>
                </c:pt>
                <c:pt idx="268">
                  <c:v>40932</c:v>
                </c:pt>
                <c:pt idx="269">
                  <c:v>40933</c:v>
                </c:pt>
                <c:pt idx="270">
                  <c:v>40934</c:v>
                </c:pt>
                <c:pt idx="271">
                  <c:v>40935</c:v>
                </c:pt>
                <c:pt idx="272">
                  <c:v>40936</c:v>
                </c:pt>
                <c:pt idx="273">
                  <c:v>40937</c:v>
                </c:pt>
                <c:pt idx="274">
                  <c:v>40938</c:v>
                </c:pt>
                <c:pt idx="275">
                  <c:v>40939</c:v>
                </c:pt>
                <c:pt idx="276">
                  <c:v>40940</c:v>
                </c:pt>
                <c:pt idx="277">
                  <c:v>40941</c:v>
                </c:pt>
                <c:pt idx="278">
                  <c:v>40942</c:v>
                </c:pt>
                <c:pt idx="279">
                  <c:v>40943</c:v>
                </c:pt>
                <c:pt idx="280">
                  <c:v>40944</c:v>
                </c:pt>
                <c:pt idx="281">
                  <c:v>40945</c:v>
                </c:pt>
                <c:pt idx="282">
                  <c:v>40946</c:v>
                </c:pt>
                <c:pt idx="283">
                  <c:v>40947</c:v>
                </c:pt>
                <c:pt idx="284">
                  <c:v>40948</c:v>
                </c:pt>
                <c:pt idx="285">
                  <c:v>40949</c:v>
                </c:pt>
                <c:pt idx="286">
                  <c:v>40950</c:v>
                </c:pt>
                <c:pt idx="287">
                  <c:v>40951</c:v>
                </c:pt>
                <c:pt idx="288">
                  <c:v>40952</c:v>
                </c:pt>
                <c:pt idx="289">
                  <c:v>40953</c:v>
                </c:pt>
                <c:pt idx="290">
                  <c:v>40954</c:v>
                </c:pt>
                <c:pt idx="291">
                  <c:v>40955</c:v>
                </c:pt>
                <c:pt idx="292">
                  <c:v>40956</c:v>
                </c:pt>
                <c:pt idx="293">
                  <c:v>40957</c:v>
                </c:pt>
                <c:pt idx="294">
                  <c:v>40958</c:v>
                </c:pt>
                <c:pt idx="295">
                  <c:v>40959</c:v>
                </c:pt>
                <c:pt idx="296">
                  <c:v>40960</c:v>
                </c:pt>
                <c:pt idx="297">
                  <c:v>40961</c:v>
                </c:pt>
                <c:pt idx="298">
                  <c:v>40962</c:v>
                </c:pt>
                <c:pt idx="299">
                  <c:v>40963</c:v>
                </c:pt>
                <c:pt idx="300">
                  <c:v>40964</c:v>
                </c:pt>
                <c:pt idx="301">
                  <c:v>40965</c:v>
                </c:pt>
                <c:pt idx="302">
                  <c:v>40966</c:v>
                </c:pt>
                <c:pt idx="303">
                  <c:v>40967</c:v>
                </c:pt>
                <c:pt idx="304">
                  <c:v>40969</c:v>
                </c:pt>
                <c:pt idx="305">
                  <c:v>40970</c:v>
                </c:pt>
                <c:pt idx="306">
                  <c:v>40971</c:v>
                </c:pt>
                <c:pt idx="307">
                  <c:v>40972</c:v>
                </c:pt>
                <c:pt idx="308">
                  <c:v>40973</c:v>
                </c:pt>
                <c:pt idx="309">
                  <c:v>40974</c:v>
                </c:pt>
                <c:pt idx="310">
                  <c:v>40975</c:v>
                </c:pt>
                <c:pt idx="311">
                  <c:v>40976</c:v>
                </c:pt>
                <c:pt idx="312">
                  <c:v>40977</c:v>
                </c:pt>
                <c:pt idx="313">
                  <c:v>40978</c:v>
                </c:pt>
                <c:pt idx="314">
                  <c:v>40979</c:v>
                </c:pt>
                <c:pt idx="315">
                  <c:v>40980</c:v>
                </c:pt>
                <c:pt idx="316">
                  <c:v>40981</c:v>
                </c:pt>
                <c:pt idx="317">
                  <c:v>40982</c:v>
                </c:pt>
                <c:pt idx="318">
                  <c:v>40983</c:v>
                </c:pt>
                <c:pt idx="319">
                  <c:v>40984</c:v>
                </c:pt>
                <c:pt idx="320">
                  <c:v>40985</c:v>
                </c:pt>
                <c:pt idx="321">
                  <c:v>40986</c:v>
                </c:pt>
                <c:pt idx="322">
                  <c:v>40987</c:v>
                </c:pt>
                <c:pt idx="323">
                  <c:v>40988</c:v>
                </c:pt>
                <c:pt idx="324">
                  <c:v>40989</c:v>
                </c:pt>
                <c:pt idx="325">
                  <c:v>40990</c:v>
                </c:pt>
                <c:pt idx="326">
                  <c:v>40991</c:v>
                </c:pt>
                <c:pt idx="327">
                  <c:v>40992</c:v>
                </c:pt>
                <c:pt idx="328">
                  <c:v>40993</c:v>
                </c:pt>
                <c:pt idx="329">
                  <c:v>40994</c:v>
                </c:pt>
                <c:pt idx="330">
                  <c:v>40995</c:v>
                </c:pt>
                <c:pt idx="331">
                  <c:v>40996</c:v>
                </c:pt>
                <c:pt idx="332">
                  <c:v>40997</c:v>
                </c:pt>
                <c:pt idx="333">
                  <c:v>40998</c:v>
                </c:pt>
                <c:pt idx="334">
                  <c:v>40999</c:v>
                </c:pt>
                <c:pt idx="335">
                  <c:v>41000</c:v>
                </c:pt>
                <c:pt idx="336">
                  <c:v>41001</c:v>
                </c:pt>
                <c:pt idx="337">
                  <c:v>41002</c:v>
                </c:pt>
                <c:pt idx="338">
                  <c:v>41003</c:v>
                </c:pt>
                <c:pt idx="339">
                  <c:v>41004</c:v>
                </c:pt>
                <c:pt idx="340">
                  <c:v>41005</c:v>
                </c:pt>
                <c:pt idx="341">
                  <c:v>41006</c:v>
                </c:pt>
                <c:pt idx="342">
                  <c:v>41007</c:v>
                </c:pt>
                <c:pt idx="343">
                  <c:v>41008</c:v>
                </c:pt>
                <c:pt idx="344">
                  <c:v>41009</c:v>
                </c:pt>
                <c:pt idx="345">
                  <c:v>41010</c:v>
                </c:pt>
                <c:pt idx="346">
                  <c:v>41011</c:v>
                </c:pt>
                <c:pt idx="347">
                  <c:v>41012</c:v>
                </c:pt>
                <c:pt idx="348">
                  <c:v>41013</c:v>
                </c:pt>
                <c:pt idx="349">
                  <c:v>41014</c:v>
                </c:pt>
                <c:pt idx="350">
                  <c:v>41015</c:v>
                </c:pt>
                <c:pt idx="351">
                  <c:v>41016</c:v>
                </c:pt>
                <c:pt idx="352">
                  <c:v>41017</c:v>
                </c:pt>
                <c:pt idx="353">
                  <c:v>41018</c:v>
                </c:pt>
                <c:pt idx="354">
                  <c:v>41019</c:v>
                </c:pt>
                <c:pt idx="355">
                  <c:v>41020</c:v>
                </c:pt>
                <c:pt idx="356">
                  <c:v>41021</c:v>
                </c:pt>
                <c:pt idx="357">
                  <c:v>41022</c:v>
                </c:pt>
                <c:pt idx="358">
                  <c:v>41023</c:v>
                </c:pt>
                <c:pt idx="359">
                  <c:v>41024</c:v>
                </c:pt>
                <c:pt idx="360">
                  <c:v>41025</c:v>
                </c:pt>
                <c:pt idx="361">
                  <c:v>41026</c:v>
                </c:pt>
                <c:pt idx="362">
                  <c:v>41027</c:v>
                </c:pt>
                <c:pt idx="363">
                  <c:v>41028</c:v>
                </c:pt>
                <c:pt idx="364">
                  <c:v>41029</c:v>
                </c:pt>
                <c:pt idx="365">
                  <c:v>41030</c:v>
                </c:pt>
                <c:pt idx="366">
                  <c:v>41031</c:v>
                </c:pt>
                <c:pt idx="367">
                  <c:v>41032</c:v>
                </c:pt>
                <c:pt idx="368">
                  <c:v>41033</c:v>
                </c:pt>
                <c:pt idx="369">
                  <c:v>41034</c:v>
                </c:pt>
                <c:pt idx="370">
                  <c:v>41035</c:v>
                </c:pt>
                <c:pt idx="371">
                  <c:v>41036</c:v>
                </c:pt>
                <c:pt idx="372">
                  <c:v>41037</c:v>
                </c:pt>
                <c:pt idx="373">
                  <c:v>41038</c:v>
                </c:pt>
                <c:pt idx="374">
                  <c:v>41039</c:v>
                </c:pt>
                <c:pt idx="375">
                  <c:v>41040</c:v>
                </c:pt>
                <c:pt idx="376">
                  <c:v>41041</c:v>
                </c:pt>
                <c:pt idx="377">
                  <c:v>41042</c:v>
                </c:pt>
                <c:pt idx="378">
                  <c:v>41043</c:v>
                </c:pt>
                <c:pt idx="379">
                  <c:v>41044</c:v>
                </c:pt>
                <c:pt idx="380">
                  <c:v>41045</c:v>
                </c:pt>
                <c:pt idx="381">
                  <c:v>41046</c:v>
                </c:pt>
                <c:pt idx="382">
                  <c:v>41047</c:v>
                </c:pt>
                <c:pt idx="383">
                  <c:v>41048</c:v>
                </c:pt>
                <c:pt idx="384">
                  <c:v>41049</c:v>
                </c:pt>
                <c:pt idx="385">
                  <c:v>41050</c:v>
                </c:pt>
                <c:pt idx="386">
                  <c:v>41051</c:v>
                </c:pt>
                <c:pt idx="387">
                  <c:v>41052</c:v>
                </c:pt>
                <c:pt idx="388">
                  <c:v>41053</c:v>
                </c:pt>
                <c:pt idx="389">
                  <c:v>41054</c:v>
                </c:pt>
                <c:pt idx="390">
                  <c:v>41055</c:v>
                </c:pt>
                <c:pt idx="391">
                  <c:v>41056</c:v>
                </c:pt>
                <c:pt idx="392">
                  <c:v>41057</c:v>
                </c:pt>
                <c:pt idx="393">
                  <c:v>41058</c:v>
                </c:pt>
                <c:pt idx="394">
                  <c:v>41059</c:v>
                </c:pt>
                <c:pt idx="395">
                  <c:v>41060</c:v>
                </c:pt>
                <c:pt idx="396">
                  <c:v>41061</c:v>
                </c:pt>
                <c:pt idx="397">
                  <c:v>41062</c:v>
                </c:pt>
                <c:pt idx="398">
                  <c:v>41063</c:v>
                </c:pt>
                <c:pt idx="399">
                  <c:v>41064</c:v>
                </c:pt>
                <c:pt idx="400">
                  <c:v>41065</c:v>
                </c:pt>
                <c:pt idx="401">
                  <c:v>41066</c:v>
                </c:pt>
                <c:pt idx="402">
                  <c:v>41067</c:v>
                </c:pt>
                <c:pt idx="403">
                  <c:v>41068</c:v>
                </c:pt>
                <c:pt idx="404">
                  <c:v>41069</c:v>
                </c:pt>
                <c:pt idx="405">
                  <c:v>41070</c:v>
                </c:pt>
                <c:pt idx="406">
                  <c:v>41071</c:v>
                </c:pt>
                <c:pt idx="407">
                  <c:v>41072</c:v>
                </c:pt>
                <c:pt idx="408">
                  <c:v>41073</c:v>
                </c:pt>
                <c:pt idx="409">
                  <c:v>41074</c:v>
                </c:pt>
                <c:pt idx="410">
                  <c:v>41075</c:v>
                </c:pt>
                <c:pt idx="411">
                  <c:v>41076</c:v>
                </c:pt>
                <c:pt idx="412">
                  <c:v>41077</c:v>
                </c:pt>
                <c:pt idx="413">
                  <c:v>41078</c:v>
                </c:pt>
                <c:pt idx="414">
                  <c:v>41079</c:v>
                </c:pt>
                <c:pt idx="415">
                  <c:v>41080</c:v>
                </c:pt>
                <c:pt idx="416">
                  <c:v>41081</c:v>
                </c:pt>
                <c:pt idx="417">
                  <c:v>41082</c:v>
                </c:pt>
                <c:pt idx="418">
                  <c:v>41083</c:v>
                </c:pt>
                <c:pt idx="419">
                  <c:v>41084</c:v>
                </c:pt>
                <c:pt idx="420">
                  <c:v>41085</c:v>
                </c:pt>
                <c:pt idx="421">
                  <c:v>41086</c:v>
                </c:pt>
                <c:pt idx="422">
                  <c:v>41087</c:v>
                </c:pt>
                <c:pt idx="423">
                  <c:v>41088</c:v>
                </c:pt>
                <c:pt idx="424">
                  <c:v>41089</c:v>
                </c:pt>
                <c:pt idx="425">
                  <c:v>41090</c:v>
                </c:pt>
                <c:pt idx="426">
                  <c:v>41091</c:v>
                </c:pt>
                <c:pt idx="427">
                  <c:v>41092</c:v>
                </c:pt>
                <c:pt idx="428">
                  <c:v>41093</c:v>
                </c:pt>
                <c:pt idx="429">
                  <c:v>41094</c:v>
                </c:pt>
                <c:pt idx="430">
                  <c:v>41095</c:v>
                </c:pt>
                <c:pt idx="431">
                  <c:v>41096</c:v>
                </c:pt>
                <c:pt idx="432">
                  <c:v>41097</c:v>
                </c:pt>
                <c:pt idx="433">
                  <c:v>41098</c:v>
                </c:pt>
                <c:pt idx="434">
                  <c:v>41099</c:v>
                </c:pt>
                <c:pt idx="435">
                  <c:v>41100</c:v>
                </c:pt>
                <c:pt idx="436">
                  <c:v>41101</c:v>
                </c:pt>
                <c:pt idx="437">
                  <c:v>41102</c:v>
                </c:pt>
                <c:pt idx="438">
                  <c:v>41103</c:v>
                </c:pt>
                <c:pt idx="439">
                  <c:v>41104</c:v>
                </c:pt>
                <c:pt idx="440">
                  <c:v>41105</c:v>
                </c:pt>
                <c:pt idx="441">
                  <c:v>41106</c:v>
                </c:pt>
                <c:pt idx="442">
                  <c:v>41107</c:v>
                </c:pt>
                <c:pt idx="443">
                  <c:v>41108</c:v>
                </c:pt>
                <c:pt idx="444">
                  <c:v>41109</c:v>
                </c:pt>
                <c:pt idx="445">
                  <c:v>41110</c:v>
                </c:pt>
                <c:pt idx="446">
                  <c:v>41111</c:v>
                </c:pt>
                <c:pt idx="447">
                  <c:v>41112</c:v>
                </c:pt>
                <c:pt idx="448">
                  <c:v>41113</c:v>
                </c:pt>
                <c:pt idx="449">
                  <c:v>41114</c:v>
                </c:pt>
                <c:pt idx="450">
                  <c:v>41115</c:v>
                </c:pt>
                <c:pt idx="451">
                  <c:v>41116</c:v>
                </c:pt>
                <c:pt idx="452">
                  <c:v>41117</c:v>
                </c:pt>
                <c:pt idx="453">
                  <c:v>41118</c:v>
                </c:pt>
                <c:pt idx="454">
                  <c:v>41119</c:v>
                </c:pt>
                <c:pt idx="455">
                  <c:v>41120</c:v>
                </c:pt>
                <c:pt idx="456">
                  <c:v>41121</c:v>
                </c:pt>
                <c:pt idx="457">
                  <c:v>41122</c:v>
                </c:pt>
                <c:pt idx="458">
                  <c:v>41123</c:v>
                </c:pt>
                <c:pt idx="459">
                  <c:v>41124</c:v>
                </c:pt>
                <c:pt idx="460">
                  <c:v>41125</c:v>
                </c:pt>
                <c:pt idx="461">
                  <c:v>41126</c:v>
                </c:pt>
                <c:pt idx="462">
                  <c:v>41127</c:v>
                </c:pt>
                <c:pt idx="463">
                  <c:v>41128</c:v>
                </c:pt>
                <c:pt idx="464">
                  <c:v>41129</c:v>
                </c:pt>
                <c:pt idx="465">
                  <c:v>41130</c:v>
                </c:pt>
                <c:pt idx="466">
                  <c:v>41131</c:v>
                </c:pt>
                <c:pt idx="467">
                  <c:v>41132</c:v>
                </c:pt>
                <c:pt idx="468">
                  <c:v>41133</c:v>
                </c:pt>
                <c:pt idx="469">
                  <c:v>41134</c:v>
                </c:pt>
                <c:pt idx="470">
                  <c:v>41135</c:v>
                </c:pt>
                <c:pt idx="471">
                  <c:v>41136</c:v>
                </c:pt>
                <c:pt idx="472">
                  <c:v>41137</c:v>
                </c:pt>
                <c:pt idx="473">
                  <c:v>41138</c:v>
                </c:pt>
                <c:pt idx="474">
                  <c:v>41139</c:v>
                </c:pt>
                <c:pt idx="475">
                  <c:v>41140</c:v>
                </c:pt>
                <c:pt idx="476">
                  <c:v>41141</c:v>
                </c:pt>
                <c:pt idx="477">
                  <c:v>41142</c:v>
                </c:pt>
                <c:pt idx="478">
                  <c:v>41143</c:v>
                </c:pt>
                <c:pt idx="479">
                  <c:v>41144</c:v>
                </c:pt>
                <c:pt idx="480">
                  <c:v>41145</c:v>
                </c:pt>
                <c:pt idx="481">
                  <c:v>41146</c:v>
                </c:pt>
                <c:pt idx="482">
                  <c:v>41147</c:v>
                </c:pt>
                <c:pt idx="483">
                  <c:v>41148</c:v>
                </c:pt>
                <c:pt idx="484">
                  <c:v>41149</c:v>
                </c:pt>
                <c:pt idx="485">
                  <c:v>41150</c:v>
                </c:pt>
                <c:pt idx="486">
                  <c:v>41151</c:v>
                </c:pt>
                <c:pt idx="487">
                  <c:v>41152</c:v>
                </c:pt>
                <c:pt idx="488">
                  <c:v>41153</c:v>
                </c:pt>
                <c:pt idx="489">
                  <c:v>41154</c:v>
                </c:pt>
                <c:pt idx="490">
                  <c:v>41155</c:v>
                </c:pt>
                <c:pt idx="491">
                  <c:v>41156</c:v>
                </c:pt>
                <c:pt idx="492">
                  <c:v>41157</c:v>
                </c:pt>
                <c:pt idx="493">
                  <c:v>41158</c:v>
                </c:pt>
                <c:pt idx="494">
                  <c:v>41159</c:v>
                </c:pt>
                <c:pt idx="495">
                  <c:v>41160</c:v>
                </c:pt>
                <c:pt idx="496">
                  <c:v>41161</c:v>
                </c:pt>
                <c:pt idx="497">
                  <c:v>41162</c:v>
                </c:pt>
                <c:pt idx="498">
                  <c:v>41163</c:v>
                </c:pt>
                <c:pt idx="499">
                  <c:v>41164</c:v>
                </c:pt>
                <c:pt idx="500">
                  <c:v>41165</c:v>
                </c:pt>
                <c:pt idx="501">
                  <c:v>41166</c:v>
                </c:pt>
                <c:pt idx="502">
                  <c:v>41167</c:v>
                </c:pt>
                <c:pt idx="503">
                  <c:v>41168</c:v>
                </c:pt>
                <c:pt idx="504">
                  <c:v>41169</c:v>
                </c:pt>
                <c:pt idx="505">
                  <c:v>41170</c:v>
                </c:pt>
                <c:pt idx="506">
                  <c:v>41171</c:v>
                </c:pt>
                <c:pt idx="507">
                  <c:v>41172</c:v>
                </c:pt>
                <c:pt idx="508">
                  <c:v>41173</c:v>
                </c:pt>
                <c:pt idx="509">
                  <c:v>41174</c:v>
                </c:pt>
                <c:pt idx="510">
                  <c:v>41175</c:v>
                </c:pt>
                <c:pt idx="511">
                  <c:v>41176</c:v>
                </c:pt>
                <c:pt idx="512">
                  <c:v>41177</c:v>
                </c:pt>
                <c:pt idx="513">
                  <c:v>41178</c:v>
                </c:pt>
                <c:pt idx="514">
                  <c:v>41179</c:v>
                </c:pt>
                <c:pt idx="515">
                  <c:v>41180</c:v>
                </c:pt>
                <c:pt idx="516">
                  <c:v>41181</c:v>
                </c:pt>
                <c:pt idx="517">
                  <c:v>41182</c:v>
                </c:pt>
                <c:pt idx="518">
                  <c:v>41183</c:v>
                </c:pt>
                <c:pt idx="519">
                  <c:v>41184</c:v>
                </c:pt>
                <c:pt idx="520">
                  <c:v>41185</c:v>
                </c:pt>
                <c:pt idx="521">
                  <c:v>41186</c:v>
                </c:pt>
                <c:pt idx="522">
                  <c:v>41187</c:v>
                </c:pt>
                <c:pt idx="523">
                  <c:v>41188</c:v>
                </c:pt>
                <c:pt idx="524">
                  <c:v>41189</c:v>
                </c:pt>
                <c:pt idx="525">
                  <c:v>41190</c:v>
                </c:pt>
                <c:pt idx="526">
                  <c:v>41191</c:v>
                </c:pt>
                <c:pt idx="527">
                  <c:v>41192</c:v>
                </c:pt>
                <c:pt idx="528">
                  <c:v>41193</c:v>
                </c:pt>
                <c:pt idx="529">
                  <c:v>41194</c:v>
                </c:pt>
                <c:pt idx="530">
                  <c:v>41195</c:v>
                </c:pt>
                <c:pt idx="531">
                  <c:v>41196</c:v>
                </c:pt>
                <c:pt idx="532">
                  <c:v>41197</c:v>
                </c:pt>
                <c:pt idx="533">
                  <c:v>41198</c:v>
                </c:pt>
                <c:pt idx="534">
                  <c:v>41199</c:v>
                </c:pt>
                <c:pt idx="535">
                  <c:v>41200</c:v>
                </c:pt>
                <c:pt idx="536">
                  <c:v>41201</c:v>
                </c:pt>
                <c:pt idx="537">
                  <c:v>41202</c:v>
                </c:pt>
                <c:pt idx="538">
                  <c:v>41203</c:v>
                </c:pt>
                <c:pt idx="539">
                  <c:v>41204</c:v>
                </c:pt>
                <c:pt idx="540">
                  <c:v>41205</c:v>
                </c:pt>
                <c:pt idx="541">
                  <c:v>41206</c:v>
                </c:pt>
                <c:pt idx="542">
                  <c:v>41207</c:v>
                </c:pt>
                <c:pt idx="543">
                  <c:v>41208</c:v>
                </c:pt>
                <c:pt idx="544">
                  <c:v>41209</c:v>
                </c:pt>
                <c:pt idx="545">
                  <c:v>41210</c:v>
                </c:pt>
                <c:pt idx="546">
                  <c:v>41211</c:v>
                </c:pt>
                <c:pt idx="547">
                  <c:v>41212</c:v>
                </c:pt>
                <c:pt idx="548">
                  <c:v>41213</c:v>
                </c:pt>
                <c:pt idx="549">
                  <c:v>41214</c:v>
                </c:pt>
                <c:pt idx="550">
                  <c:v>41215</c:v>
                </c:pt>
                <c:pt idx="551">
                  <c:v>41216</c:v>
                </c:pt>
                <c:pt idx="552">
                  <c:v>41217</c:v>
                </c:pt>
                <c:pt idx="553">
                  <c:v>41218</c:v>
                </c:pt>
                <c:pt idx="554">
                  <c:v>41219</c:v>
                </c:pt>
                <c:pt idx="555">
                  <c:v>41220</c:v>
                </c:pt>
                <c:pt idx="556">
                  <c:v>41221</c:v>
                </c:pt>
                <c:pt idx="557">
                  <c:v>41222</c:v>
                </c:pt>
                <c:pt idx="558">
                  <c:v>41223</c:v>
                </c:pt>
                <c:pt idx="559">
                  <c:v>41224</c:v>
                </c:pt>
                <c:pt idx="560">
                  <c:v>41225</c:v>
                </c:pt>
                <c:pt idx="561">
                  <c:v>41226</c:v>
                </c:pt>
                <c:pt idx="562">
                  <c:v>41227</c:v>
                </c:pt>
                <c:pt idx="563">
                  <c:v>41228</c:v>
                </c:pt>
                <c:pt idx="564">
                  <c:v>41229</c:v>
                </c:pt>
                <c:pt idx="565">
                  <c:v>41230</c:v>
                </c:pt>
                <c:pt idx="566">
                  <c:v>41231</c:v>
                </c:pt>
                <c:pt idx="567">
                  <c:v>41232</c:v>
                </c:pt>
                <c:pt idx="568">
                  <c:v>41233</c:v>
                </c:pt>
                <c:pt idx="569">
                  <c:v>41234</c:v>
                </c:pt>
                <c:pt idx="570">
                  <c:v>41235</c:v>
                </c:pt>
                <c:pt idx="571">
                  <c:v>41236</c:v>
                </c:pt>
                <c:pt idx="572">
                  <c:v>41237</c:v>
                </c:pt>
                <c:pt idx="573">
                  <c:v>41238</c:v>
                </c:pt>
                <c:pt idx="574">
                  <c:v>41239</c:v>
                </c:pt>
                <c:pt idx="575">
                  <c:v>41240</c:v>
                </c:pt>
                <c:pt idx="576">
                  <c:v>41241</c:v>
                </c:pt>
                <c:pt idx="577">
                  <c:v>41242</c:v>
                </c:pt>
                <c:pt idx="578">
                  <c:v>41243</c:v>
                </c:pt>
                <c:pt idx="579">
                  <c:v>41244</c:v>
                </c:pt>
                <c:pt idx="580">
                  <c:v>41245</c:v>
                </c:pt>
                <c:pt idx="581">
                  <c:v>41246</c:v>
                </c:pt>
                <c:pt idx="582">
                  <c:v>41247</c:v>
                </c:pt>
                <c:pt idx="583">
                  <c:v>41248</c:v>
                </c:pt>
                <c:pt idx="584">
                  <c:v>41249</c:v>
                </c:pt>
                <c:pt idx="585">
                  <c:v>41250</c:v>
                </c:pt>
                <c:pt idx="586">
                  <c:v>41251</c:v>
                </c:pt>
                <c:pt idx="587">
                  <c:v>41252</c:v>
                </c:pt>
                <c:pt idx="588">
                  <c:v>41253</c:v>
                </c:pt>
                <c:pt idx="589">
                  <c:v>41254</c:v>
                </c:pt>
                <c:pt idx="590">
                  <c:v>41255</c:v>
                </c:pt>
                <c:pt idx="591">
                  <c:v>41256</c:v>
                </c:pt>
                <c:pt idx="592">
                  <c:v>41257</c:v>
                </c:pt>
                <c:pt idx="593">
                  <c:v>41258</c:v>
                </c:pt>
                <c:pt idx="594">
                  <c:v>41259</c:v>
                </c:pt>
                <c:pt idx="595">
                  <c:v>41260</c:v>
                </c:pt>
                <c:pt idx="596">
                  <c:v>41261</c:v>
                </c:pt>
                <c:pt idx="597">
                  <c:v>41262</c:v>
                </c:pt>
                <c:pt idx="598">
                  <c:v>41263</c:v>
                </c:pt>
                <c:pt idx="599">
                  <c:v>41264</c:v>
                </c:pt>
                <c:pt idx="600">
                  <c:v>41265</c:v>
                </c:pt>
                <c:pt idx="601">
                  <c:v>41266</c:v>
                </c:pt>
                <c:pt idx="602">
                  <c:v>41267</c:v>
                </c:pt>
                <c:pt idx="603">
                  <c:v>41268</c:v>
                </c:pt>
                <c:pt idx="604">
                  <c:v>41269</c:v>
                </c:pt>
                <c:pt idx="605">
                  <c:v>41270</c:v>
                </c:pt>
                <c:pt idx="606">
                  <c:v>41271</c:v>
                </c:pt>
                <c:pt idx="607">
                  <c:v>41272</c:v>
                </c:pt>
                <c:pt idx="608">
                  <c:v>41273</c:v>
                </c:pt>
                <c:pt idx="609">
                  <c:v>41274</c:v>
                </c:pt>
              </c:numCache>
            </c:numRef>
          </c:cat>
          <c:val>
            <c:numRef>
              <c:f>Calibration!$B$3:$B$612</c:f>
              <c:numCache>
                <c:formatCode>0.0</c:formatCode>
                <c:ptCount val="610"/>
                <c:pt idx="1">
                  <c:v>1.1910943142048531</c:v>
                </c:pt>
                <c:pt idx="2">
                  <c:v>1.4352041854184661</c:v>
                </c:pt>
                <c:pt idx="3">
                  <c:v>1.5934796691684585</c:v>
                </c:pt>
                <c:pt idx="4">
                  <c:v>1.8249358932424082</c:v>
                </c:pt>
                <c:pt idx="5">
                  <c:v>1.9006242600316237</c:v>
                </c:pt>
                <c:pt idx="6">
                  <c:v>2.1967603335841903</c:v>
                </c:pt>
                <c:pt idx="7">
                  <c:v>2.8299069577059655</c:v>
                </c:pt>
                <c:pt idx="8">
                  <c:v>2.8978064426690748</c:v>
                </c:pt>
                <c:pt idx="9">
                  <c:v>2.3411712968709044</c:v>
                </c:pt>
                <c:pt idx="10">
                  <c:v>3.8690595641553278</c:v>
                </c:pt>
                <c:pt idx="11">
                  <c:v>4.0541322877982067</c:v>
                </c:pt>
                <c:pt idx="12">
                  <c:v>4.0541322877982067</c:v>
                </c:pt>
                <c:pt idx="13">
                  <c:v>4.3568181423622141</c:v>
                </c:pt>
                <c:pt idx="14">
                  <c:v>4.3568181423622141</c:v>
                </c:pt>
                <c:pt idx="15">
                  <c:v>4.5941526191956026</c:v>
                </c:pt>
                <c:pt idx="16">
                  <c:v>4.9428119592064226</c:v>
                </c:pt>
                <c:pt idx="17">
                  <c:v>5.1707236167654278</c:v>
                </c:pt>
                <c:pt idx="18">
                  <c:v>5.395271069808631</c:v>
                </c:pt>
                <c:pt idx="19">
                  <c:v>5.395271069808631</c:v>
                </c:pt>
                <c:pt idx="20">
                  <c:v>5.4509056564712699</c:v>
                </c:pt>
                <c:pt idx="21">
                  <c:v>5.7262072163148714</c:v>
                </c:pt>
                <c:pt idx="22">
                  <c:v>5.8891854826785623</c:v>
                </c:pt>
                <c:pt idx="23">
                  <c:v>6.1040558817733057</c:v>
                </c:pt>
                <c:pt idx="24">
                  <c:v>6.3162741919719814</c:v>
                </c:pt>
                <c:pt idx="25">
                  <c:v>6.5780145051093051</c:v>
                </c:pt>
                <c:pt idx="26">
                  <c:v>6.4214298602785007</c:v>
                </c:pt>
                <c:pt idx="27">
                  <c:v>6.4214298602785007</c:v>
                </c:pt>
                <c:pt idx="28">
                  <c:v>6.6299102712126512</c:v>
                </c:pt>
                <c:pt idx="29">
                  <c:v>6.6816593903700339</c:v>
                </c:pt>
                <c:pt idx="30">
                  <c:v>6.938263373555551</c:v>
                </c:pt>
                <c:pt idx="31">
                  <c:v>8.8872227573136371</c:v>
                </c:pt>
                <c:pt idx="32">
                  <c:v>8.8872227573136371</c:v>
                </c:pt>
                <c:pt idx="33">
                  <c:v>9.0399351703577899</c:v>
                </c:pt>
                <c:pt idx="34">
                  <c:v>9.1914413914729778</c:v>
                </c:pt>
                <c:pt idx="35">
                  <c:v>9.3916393315169735</c:v>
                </c:pt>
                <c:pt idx="36">
                  <c:v>9.3916393315169735</c:v>
                </c:pt>
                <c:pt idx="37">
                  <c:v>9.5404765731250194</c:v>
                </c:pt>
                <c:pt idx="38">
                  <c:v>9.6390959029229784</c:v>
                </c:pt>
                <c:pt idx="39">
                  <c:v>9.6882275309110124</c:v>
                </c:pt>
                <c:pt idx="40">
                  <c:v>10.028931816248942</c:v>
                </c:pt>
                <c:pt idx="41">
                  <c:v>10.077157306035893</c:v>
                </c:pt>
                <c:pt idx="42">
                  <c:v>10.316676818225206</c:v>
                </c:pt>
                <c:pt idx="43">
                  <c:v>10.459136750516839</c:v>
                </c:pt>
                <c:pt idx="44">
                  <c:v>10.741354224801677</c:v>
                </c:pt>
                <c:pt idx="45">
                  <c:v>10.927570679585502</c:v>
                </c:pt>
                <c:pt idx="46">
                  <c:v>10.927570679585502</c:v>
                </c:pt>
                <c:pt idx="47">
                  <c:v>11.066256763294195</c:v>
                </c:pt>
                <c:pt idx="48">
                  <c:v>11.249908269357743</c:v>
                </c:pt>
                <c:pt idx="49">
                  <c:v>11.341205477049812</c:v>
                </c:pt>
                <c:pt idx="50">
                  <c:v>11.341205477049812</c:v>
                </c:pt>
                <c:pt idx="51">
                  <c:v>11.386724358428852</c:v>
                </c:pt>
                <c:pt idx="52">
                  <c:v>11.522770108468327</c:v>
                </c:pt>
                <c:pt idx="53">
                  <c:v>11.567950562624389</c:v>
                </c:pt>
                <c:pt idx="54">
                  <c:v>11.881924120714533</c:v>
                </c:pt>
                <c:pt idx="55">
                  <c:v>12.19203530608816</c:v>
                </c:pt>
                <c:pt idx="56">
                  <c:v>12.279955892585852</c:v>
                </c:pt>
                <c:pt idx="57">
                  <c:v>12.411283712437253</c:v>
                </c:pt>
                <c:pt idx="58">
                  <c:v>12.498472764384132</c:v>
                </c:pt>
                <c:pt idx="59">
                  <c:v>12.498472764384132</c:v>
                </c:pt>
                <c:pt idx="60">
                  <c:v>12.498472764384132</c:v>
                </c:pt>
                <c:pt idx="61">
                  <c:v>13.397405433420344</c:v>
                </c:pt>
                <c:pt idx="62">
                  <c:v>14.02241130707562</c:v>
                </c:pt>
                <c:pt idx="63">
                  <c:v>14.063608777392757</c:v>
                </c:pt>
                <c:pt idx="64">
                  <c:v>14.02241130707562</c:v>
                </c:pt>
                <c:pt idx="65">
                  <c:v>14.104749455859551</c:v>
                </c:pt>
                <c:pt idx="66">
                  <c:v>14.145833663807394</c:v>
                </c:pt>
                <c:pt idx="67">
                  <c:v>14.186861719386155</c:v>
                </c:pt>
                <c:pt idx="68">
                  <c:v>14.145833663807394</c:v>
                </c:pt>
                <c:pt idx="69">
                  <c:v>14.186861719386155</c:v>
                </c:pt>
                <c:pt idx="70">
                  <c:v>14.391170629869226</c:v>
                </c:pt>
                <c:pt idx="71">
                  <c:v>14.513101841613883</c:v>
                </c:pt>
                <c:pt idx="72">
                  <c:v>14.594121700509586</c:v>
                </c:pt>
                <c:pt idx="73">
                  <c:v>15.036011573560964</c:v>
                </c:pt>
                <c:pt idx="74">
                  <c:v>15.511198787490615</c:v>
                </c:pt>
                <c:pt idx="75">
                  <c:v>16.326730022380929</c:v>
                </c:pt>
                <c:pt idx="76">
                  <c:v>16.594315280593769</c:v>
                </c:pt>
                <c:pt idx="77">
                  <c:v>17.085951645479071</c:v>
                </c:pt>
                <c:pt idx="78">
                  <c:v>17.310619990991746</c:v>
                </c:pt>
                <c:pt idx="79">
                  <c:v>17.755892894303983</c:v>
                </c:pt>
                <c:pt idx="80">
                  <c:v>17.939873776359651</c:v>
                </c:pt>
                <c:pt idx="81">
                  <c:v>18.305198177353109</c:v>
                </c:pt>
                <c:pt idx="82">
                  <c:v>18.558892064211204</c:v>
                </c:pt>
                <c:pt idx="83">
                  <c:v>18.73910530994339</c:v>
                </c:pt>
                <c:pt idx="84">
                  <c:v>18.522750503301523</c:v>
                </c:pt>
                <c:pt idx="85">
                  <c:v>18.63107590210743</c:v>
                </c:pt>
                <c:pt idx="86">
                  <c:v>18.667118428019037</c:v>
                </c:pt>
                <c:pt idx="87">
                  <c:v>18.88268979416992</c:v>
                </c:pt>
                <c:pt idx="88">
                  <c:v>18.739105309943394</c:v>
                </c:pt>
                <c:pt idx="89">
                  <c:v>18.739105309943394</c:v>
                </c:pt>
                <c:pt idx="90">
                  <c:v>18.63107590210743</c:v>
                </c:pt>
                <c:pt idx="91">
                  <c:v>18.667118428019037</c:v>
                </c:pt>
                <c:pt idx="92">
                  <c:v>18.88268979416992</c:v>
                </c:pt>
                <c:pt idx="93">
                  <c:v>18.88268979416992</c:v>
                </c:pt>
                <c:pt idx="94">
                  <c:v>19.593068500513077</c:v>
                </c:pt>
                <c:pt idx="95">
                  <c:v>19.593068500513077</c:v>
                </c:pt>
                <c:pt idx="96">
                  <c:v>18.667118428019037</c:v>
                </c:pt>
                <c:pt idx="97">
                  <c:v>18.667118428019037</c:v>
                </c:pt>
                <c:pt idx="98">
                  <c:v>18.667118428019037</c:v>
                </c:pt>
                <c:pt idx="99">
                  <c:v>18.990041300792242</c:v>
                </c:pt>
                <c:pt idx="100">
                  <c:v>19.34583703209092</c:v>
                </c:pt>
                <c:pt idx="101">
                  <c:v>18.522750503301523</c:v>
                </c:pt>
                <c:pt idx="102">
                  <c:v>18.63107590210743</c:v>
                </c:pt>
                <c:pt idx="103">
                  <c:v>19.239424309680633</c:v>
                </c:pt>
                <c:pt idx="104">
                  <c:v>19.239424309680633</c:v>
                </c:pt>
                <c:pt idx="105">
                  <c:v>18.522750503301523</c:v>
                </c:pt>
                <c:pt idx="106">
                  <c:v>18.77504991000265</c:v>
                </c:pt>
                <c:pt idx="107">
                  <c:v>19.025761600064101</c:v>
                </c:pt>
                <c:pt idx="108">
                  <c:v>18.63107590210743</c:v>
                </c:pt>
                <c:pt idx="109">
                  <c:v>18.667118428019037</c:v>
                </c:pt>
                <c:pt idx="110">
                  <c:v>18.990041300792242</c:v>
                </c:pt>
                <c:pt idx="111">
                  <c:v>18.595000488854883</c:v>
                </c:pt>
                <c:pt idx="112">
                  <c:v>18.595000488854883</c:v>
                </c:pt>
                <c:pt idx="113">
                  <c:v>18.739105309943394</c:v>
                </c:pt>
                <c:pt idx="114">
                  <c:v>18.739105309943394</c:v>
                </c:pt>
                <c:pt idx="115">
                  <c:v>18.268821095135646</c:v>
                </c:pt>
                <c:pt idx="116">
                  <c:v>18.268821095135646</c:v>
                </c:pt>
                <c:pt idx="117">
                  <c:v>18.195964300283258</c:v>
                </c:pt>
                <c:pt idx="118">
                  <c:v>18.305198177353109</c:v>
                </c:pt>
                <c:pt idx="119">
                  <c:v>18.268821095135646</c:v>
                </c:pt>
                <c:pt idx="120">
                  <c:v>18.305198177353109</c:v>
                </c:pt>
                <c:pt idx="121">
                  <c:v>18.268821095135646</c:v>
                </c:pt>
                <c:pt idx="122">
                  <c:v>18.667118428019034</c:v>
                </c:pt>
                <c:pt idx="123">
                  <c:v>17.97656320511464</c:v>
                </c:pt>
                <c:pt idx="124">
                  <c:v>17.939873776359651</c:v>
                </c:pt>
                <c:pt idx="125">
                  <c:v>17.829592564430428</c:v>
                </c:pt>
                <c:pt idx="126">
                  <c:v>18.013217380717411</c:v>
                </c:pt>
                <c:pt idx="127">
                  <c:v>17.939873776359651</c:v>
                </c:pt>
                <c:pt idx="128">
                  <c:v>17.97656320511464</c:v>
                </c:pt>
                <c:pt idx="129">
                  <c:v>17.97656320511464</c:v>
                </c:pt>
                <c:pt idx="130">
                  <c:v>18.013217380717411</c:v>
                </c:pt>
                <c:pt idx="131">
                  <c:v>17.79276071136303</c:v>
                </c:pt>
                <c:pt idx="132">
                  <c:v>17.792760711363034</c:v>
                </c:pt>
                <c:pt idx="133">
                  <c:v>17.682048786393853</c:v>
                </c:pt>
                <c:pt idx="134">
                  <c:v>17.422439857875176</c:v>
                </c:pt>
                <c:pt idx="135">
                  <c:v>17.347931004500882</c:v>
                </c:pt>
                <c:pt idx="136">
                  <c:v>17.123492686814505</c:v>
                </c:pt>
                <c:pt idx="137">
                  <c:v>17.010752665374159</c:v>
                </c:pt>
                <c:pt idx="138">
                  <c:v>16.897659430937598</c:v>
                </c:pt>
                <c:pt idx="139">
                  <c:v>16.784208376848873</c:v>
                </c:pt>
                <c:pt idx="140">
                  <c:v>16.632375534140657</c:v>
                </c:pt>
                <c:pt idx="141">
                  <c:v>16.594315280593769</c:v>
                </c:pt>
                <c:pt idx="142">
                  <c:v>16.518071047024016</c:v>
                </c:pt>
                <c:pt idx="143">
                  <c:v>15.746231142062593</c:v>
                </c:pt>
                <c:pt idx="144">
                  <c:v>14.956127123497225</c:v>
                </c:pt>
                <c:pt idx="145">
                  <c:v>14.835921830602475</c:v>
                </c:pt>
                <c:pt idx="146">
                  <c:v>14.916109437866695</c:v>
                </c:pt>
                <c:pt idx="147">
                  <c:v>14.996094415206834</c:v>
                </c:pt>
                <c:pt idx="148">
                  <c:v>13.857046966737554</c:v>
                </c:pt>
                <c:pt idx="149">
                  <c:v>13.774015449179778</c:v>
                </c:pt>
                <c:pt idx="150">
                  <c:v>13.397405433420344</c:v>
                </c:pt>
                <c:pt idx="151">
                  <c:v>13.355252808516505</c:v>
                </c:pt>
                <c:pt idx="152">
                  <c:v>13.058404348452445</c:v>
                </c:pt>
                <c:pt idx="153">
                  <c:v>12.498472764384132</c:v>
                </c:pt>
                <c:pt idx="154">
                  <c:v>12.411283712437253</c:v>
                </c:pt>
                <c:pt idx="155">
                  <c:v>12.323805063861974</c:v>
                </c:pt>
                <c:pt idx="156">
                  <c:v>12.367580835872355</c:v>
                </c:pt>
                <c:pt idx="157">
                  <c:v>11.881924120714533</c:v>
                </c:pt>
                <c:pt idx="158">
                  <c:v>11.70299640556105</c:v>
                </c:pt>
                <c:pt idx="159">
                  <c:v>11.522770108468327</c:v>
                </c:pt>
                <c:pt idx="160">
                  <c:v>10.69456246065374</c:v>
                </c:pt>
                <c:pt idx="161">
                  <c:v>10.553603790666967</c:v>
                </c:pt>
                <c:pt idx="162">
                  <c:v>10.50642030372504</c:v>
                </c:pt>
                <c:pt idx="163">
                  <c:v>10.364265909107862</c:v>
                </c:pt>
                <c:pt idx="164">
                  <c:v>10.17328374766992</c:v>
                </c:pt>
                <c:pt idx="165">
                  <c:v>10.028931816248942</c:v>
                </c:pt>
                <c:pt idx="166">
                  <c:v>9.8835940286008519</c:v>
                </c:pt>
                <c:pt idx="167">
                  <c:v>9.8349241596634354</c:v>
                </c:pt>
                <c:pt idx="168">
                  <c:v>9.8349241596634354</c:v>
                </c:pt>
                <c:pt idx="169">
                  <c:v>9.8349241596634354</c:v>
                </c:pt>
                <c:pt idx="170">
                  <c:v>9.6390959029229784</c:v>
                </c:pt>
                <c:pt idx="171">
                  <c:v>9.4909864843804677</c:v>
                </c:pt>
                <c:pt idx="172">
                  <c:v>9.2917944480998109</c:v>
                </c:pt>
                <c:pt idx="173">
                  <c:v>8.9891670103150041</c:v>
                </c:pt>
                <c:pt idx="174">
                  <c:v>8.681659390370033</c:v>
                </c:pt>
                <c:pt idx="175">
                  <c:v>8.4737760826823862</c:v>
                </c:pt>
                <c:pt idx="176">
                  <c:v>8.4214298602784989</c:v>
                </c:pt>
                <c:pt idx="177">
                  <c:v>8.2104881572582258</c:v>
                </c:pt>
                <c:pt idx="178">
                  <c:v>7.9431592677868101</c:v>
                </c:pt>
                <c:pt idx="179">
                  <c:v>7.8350371226452395</c:v>
                </c:pt>
                <c:pt idx="180">
                  <c:v>7.6715207967533896</c:v>
                </c:pt>
                <c:pt idx="181">
                  <c:v>7.5615923930769453</c:v>
                </c:pt>
                <c:pt idx="182">
                  <c:v>7.395271069808631</c:v>
                </c:pt>
                <c:pt idx="183">
                  <c:v>7.3394385469757815</c:v>
                </c:pt>
                <c:pt idx="184">
                  <c:v>6.7113180634882053</c:v>
                </c:pt>
                <c:pt idx="185">
                  <c:v>6.6528568896509661</c:v>
                </c:pt>
                <c:pt idx="186">
                  <c:v>6.5352010303809749</c:v>
                </c:pt>
                <c:pt idx="187">
                  <c:v>6.5941526191956026</c:v>
                </c:pt>
                <c:pt idx="188">
                  <c:v>6.7113180634882053</c:v>
                </c:pt>
                <c:pt idx="189">
                  <c:v>6.8275273883336265</c:v>
                </c:pt>
                <c:pt idx="190">
                  <c:v>6.7695402374141329</c:v>
                </c:pt>
                <c:pt idx="191">
                  <c:v>6.5352010303809749</c:v>
                </c:pt>
                <c:pt idx="192">
                  <c:v>6.3568181423622141</c:v>
                </c:pt>
                <c:pt idx="193">
                  <c:v>6.176044174871631</c:v>
                </c:pt>
                <c:pt idx="194">
                  <c:v>6.176044174871631</c:v>
                </c:pt>
                <c:pt idx="195">
                  <c:v>6.176044174871631</c:v>
                </c:pt>
                <c:pt idx="196">
                  <c:v>6.176044174871631</c:v>
                </c:pt>
                <c:pt idx="197">
                  <c:v>6.176044174871631</c:v>
                </c:pt>
                <c:pt idx="198">
                  <c:v>6.1152313972300369</c:v>
                </c:pt>
                <c:pt idx="199">
                  <c:v>6.176044174871631</c:v>
                </c:pt>
                <c:pt idx="200">
                  <c:v>5.9927412062393524</c:v>
                </c:pt>
                <c:pt idx="201">
                  <c:v>6.0541322877982067</c:v>
                </c:pt>
                <c:pt idx="202">
                  <c:v>5.9927412062393524</c:v>
                </c:pt>
                <c:pt idx="203">
                  <c:v>6.1152313972300369</c:v>
                </c:pt>
                <c:pt idx="204">
                  <c:v>5.9927412062393524</c:v>
                </c:pt>
                <c:pt idx="205">
                  <c:v>5.9927412062393524</c:v>
                </c:pt>
                <c:pt idx="206">
                  <c:v>5.9927412062393524</c:v>
                </c:pt>
                <c:pt idx="207">
                  <c:v>5.9927412062393524</c:v>
                </c:pt>
                <c:pt idx="208">
                  <c:v>5.8690595641553278</c:v>
                </c:pt>
                <c:pt idx="209">
                  <c:v>5.8067566906684824</c:v>
                </c:pt>
                <c:pt idx="210">
                  <c:v>5.8067566906684824</c:v>
                </c:pt>
                <c:pt idx="211">
                  <c:v>5.9310523139935292</c:v>
                </c:pt>
                <c:pt idx="212">
                  <c:v>6.0541322877982067</c:v>
                </c:pt>
                <c:pt idx="213">
                  <c:v>6.1152313972300369</c:v>
                </c:pt>
                <c:pt idx="214">
                  <c:v>5.9310523139935292</c:v>
                </c:pt>
                <c:pt idx="215">
                  <c:v>5.9310523139935292</c:v>
                </c:pt>
                <c:pt idx="216">
                  <c:v>5.8067566906684824</c:v>
                </c:pt>
                <c:pt idx="217">
                  <c:v>5.8067566906684824</c:v>
                </c:pt>
                <c:pt idx="218">
                  <c:v>5.9927412062393524</c:v>
                </c:pt>
                <c:pt idx="219">
                  <c:v>5.9927412062393524</c:v>
                </c:pt>
                <c:pt idx="220">
                  <c:v>6.1152313972300369</c:v>
                </c:pt>
                <c:pt idx="221">
                  <c:v>6.0541322877982067</c:v>
                </c:pt>
                <c:pt idx="222">
                  <c:v>5.8067566906684824</c:v>
                </c:pt>
                <c:pt idx="223">
                  <c:v>5.8067566906684824</c:v>
                </c:pt>
                <c:pt idx="224">
                  <c:v>5.6811943426879701</c:v>
                </c:pt>
                <c:pt idx="225">
                  <c:v>5.6811943426879701</c:v>
                </c:pt>
                <c:pt idx="226">
                  <c:v>5.6179211323199132</c:v>
                </c:pt>
                <c:pt idx="227">
                  <c:v>5.6179211323199132</c:v>
                </c:pt>
                <c:pt idx="228">
                  <c:v>5.6179211323199132</c:v>
                </c:pt>
                <c:pt idx="229">
                  <c:v>5.6179211323199132</c:v>
                </c:pt>
                <c:pt idx="230">
                  <c:v>5.6179211323199132</c:v>
                </c:pt>
                <c:pt idx="231">
                  <c:v>5.6179211323199132</c:v>
                </c:pt>
                <c:pt idx="232">
                  <c:v>5.6179211323199132</c:v>
                </c:pt>
                <c:pt idx="233">
                  <c:v>5.5543102991525179</c:v>
                </c:pt>
                <c:pt idx="234">
                  <c:v>5.5543102991525179</c:v>
                </c:pt>
                <c:pt idx="235">
                  <c:v>5.5543102991525179</c:v>
                </c:pt>
                <c:pt idx="236">
                  <c:v>5.4260452536586232</c:v>
                </c:pt>
                <c:pt idx="237">
                  <c:v>5.3613750133350875</c:v>
                </c:pt>
                <c:pt idx="238">
                  <c:v>5.0322947949730645</c:v>
                </c:pt>
                <c:pt idx="239">
                  <c:v>5.2309165154096116</c:v>
                </c:pt>
                <c:pt idx="240">
                  <c:v>4.9652652023044004</c:v>
                </c:pt>
                <c:pt idx="241">
                  <c:v>5.1651101341507264</c:v>
                </c:pt>
                <c:pt idx="242">
                  <c:v>4.9652652023044004</c:v>
                </c:pt>
                <c:pt idx="243">
                  <c:v>5.0989062566676102</c:v>
                </c:pt>
                <c:pt idx="244">
                  <c:v>5.0322947949730645</c:v>
                </c:pt>
                <c:pt idx="245">
                  <c:v>4.5536501956456732</c:v>
                </c:pt>
                <c:pt idx="246">
                  <c:v>4.4125318814208816</c:v>
                </c:pt>
                <c:pt idx="247">
                  <c:v>4.4125318814208816</c:v>
                </c:pt>
                <c:pt idx="248">
                  <c:v>4.4125318814208816</c:v>
                </c:pt>
                <c:pt idx="249">
                  <c:v>4.6927367464671006</c:v>
                </c:pt>
                <c:pt idx="250">
                  <c:v>4.5536501956456732</c:v>
                </c:pt>
                <c:pt idx="251">
                  <c:v>4.4125318814208816</c:v>
                </c:pt>
                <c:pt idx="252">
                  <c:v>4.4125318814208816</c:v>
                </c:pt>
                <c:pt idx="253">
                  <c:v>4.5536501956456732</c:v>
                </c:pt>
                <c:pt idx="254">
                  <c:v>4.6927367464671006</c:v>
                </c:pt>
                <c:pt idx="255">
                  <c:v>4.5536501956456732</c:v>
                </c:pt>
                <c:pt idx="256">
                  <c:v>4.6927367464671006</c:v>
                </c:pt>
                <c:pt idx="257">
                  <c:v>4.5536501956456732</c:v>
                </c:pt>
                <c:pt idx="258">
                  <c:v>4.6234399495623144</c:v>
                </c:pt>
                <c:pt idx="259">
                  <c:v>4.6927367464671006</c:v>
                </c:pt>
                <c:pt idx="260">
                  <c:v>4.6927367464671006</c:v>
                </c:pt>
                <c:pt idx="261">
                  <c:v>4.5536501956456732</c:v>
                </c:pt>
                <c:pt idx="262">
                  <c:v>4.4125318814208816</c:v>
                </c:pt>
                <c:pt idx="263">
                  <c:v>4.4125318814208816</c:v>
                </c:pt>
                <c:pt idx="264">
                  <c:v>4.5536501956456732</c:v>
                </c:pt>
                <c:pt idx="265">
                  <c:v>4.6234399495623144</c:v>
                </c:pt>
                <c:pt idx="266">
                  <c:v>4.6927367464671006</c:v>
                </c:pt>
                <c:pt idx="267">
                  <c:v>4.5536501956456732</c:v>
                </c:pt>
                <c:pt idx="268">
                  <c:v>4.4125318814208816</c:v>
                </c:pt>
                <c:pt idx="269">
                  <c:v>4.4125318814208816</c:v>
                </c:pt>
                <c:pt idx="270">
                  <c:v>4.5536501956456732</c:v>
                </c:pt>
                <c:pt idx="271">
                  <c:v>4.2692535741557016</c:v>
                </c:pt>
                <c:pt idx="272">
                  <c:v>4.2692535741557016</c:v>
                </c:pt>
                <c:pt idx="273">
                  <c:v>4.1236721024801861</c:v>
                </c:pt>
                <c:pt idx="274">
                  <c:v>4.2692535741557016</c:v>
                </c:pt>
                <c:pt idx="275">
                  <c:v>4.4125318814208816</c:v>
                </c:pt>
                <c:pt idx="276">
                  <c:v>4.2692535741557016</c:v>
                </c:pt>
                <c:pt idx="277">
                  <c:v>4.4125318814208816</c:v>
                </c:pt>
                <c:pt idx="278">
                  <c:v>4.5536501956456732</c:v>
                </c:pt>
                <c:pt idx="279">
                  <c:v>4.4125318814208816</c:v>
                </c:pt>
                <c:pt idx="280">
                  <c:v>4.2692535741557016</c:v>
                </c:pt>
                <c:pt idx="281">
                  <c:v>4.4125318814208816</c:v>
                </c:pt>
                <c:pt idx="282">
                  <c:v>4.1236721024801861</c:v>
                </c:pt>
                <c:pt idx="283">
                  <c:v>4.1236721024801861</c:v>
                </c:pt>
                <c:pt idx="284">
                  <c:v>3.9756267291147243</c:v>
                </c:pt>
                <c:pt idx="285">
                  <c:v>3.9756267291147243</c:v>
                </c:pt>
                <c:pt idx="286">
                  <c:v>3.9006242600316243</c:v>
                </c:pt>
                <c:pt idx="287">
                  <c:v>3.8249358932424085</c:v>
                </c:pt>
                <c:pt idx="288">
                  <c:v>3.6713931198872092</c:v>
                </c:pt>
                <c:pt idx="289">
                  <c:v>3.8249358932424085</c:v>
                </c:pt>
                <c:pt idx="290">
                  <c:v>3.6713931198872092</c:v>
                </c:pt>
                <c:pt idx="291">
                  <c:v>3.6713931198872092</c:v>
                </c:pt>
                <c:pt idx="292">
                  <c:v>3.8249358932424085</c:v>
                </c:pt>
                <c:pt idx="293">
                  <c:v>3.5147618173385013</c:v>
                </c:pt>
                <c:pt idx="294">
                  <c:v>3.6713931198872092</c:v>
                </c:pt>
                <c:pt idx="295">
                  <c:v>3.5147618173385013</c:v>
                </c:pt>
                <c:pt idx="296">
                  <c:v>3.3547685651537433</c:v>
                </c:pt>
                <c:pt idx="297">
                  <c:v>3.5147618173385013</c:v>
                </c:pt>
                <c:pt idx="298">
                  <c:v>3.1910943142048533</c:v>
                </c:pt>
                <c:pt idx="299">
                  <c:v>3.023362636124757</c:v>
                </c:pt>
                <c:pt idx="300">
                  <c:v>3.023362636124757</c:v>
                </c:pt>
                <c:pt idx="301">
                  <c:v>3.023362636124757</c:v>
                </c:pt>
                <c:pt idx="302">
                  <c:v>2.8511237000193086</c:v>
                </c:pt>
                <c:pt idx="303">
                  <c:v>3.023362636124757</c:v>
                </c:pt>
                <c:pt idx="304">
                  <c:v>3.023362636124757</c:v>
                </c:pt>
                <c:pt idx="305">
                  <c:v>3.023362636124757</c:v>
                </c:pt>
                <c:pt idx="306">
                  <c:v>2.8511237000193086</c:v>
                </c:pt>
                <c:pt idx="307">
                  <c:v>3.023362636124757</c:v>
                </c:pt>
                <c:pt idx="308">
                  <c:v>2.8511237000193086</c:v>
                </c:pt>
                <c:pt idx="309">
                  <c:v>3.023362636124757</c:v>
                </c:pt>
                <c:pt idx="310">
                  <c:v>2.8511237000193086</c:v>
                </c:pt>
                <c:pt idx="311">
                  <c:v>3.023362636124757</c:v>
                </c:pt>
                <c:pt idx="312">
                  <c:v>2.8511237000193086</c:v>
                </c:pt>
                <c:pt idx="313">
                  <c:v>2.8511237000193086</c:v>
                </c:pt>
                <c:pt idx="314">
                  <c:v>3.023362636124757</c:v>
                </c:pt>
                <c:pt idx="315">
                  <c:v>2.8511237000193086</c:v>
                </c:pt>
                <c:pt idx="316">
                  <c:v>2.7631480374301809</c:v>
                </c:pt>
                <c:pt idx="317">
                  <c:v>2.673831884891321</c:v>
                </c:pt>
                <c:pt idx="318">
                  <c:v>2.4908135947891257</c:v>
                </c:pt>
                <c:pt idx="319">
                  <c:v>2.4908135947891257</c:v>
                </c:pt>
                <c:pt idx="320">
                  <c:v>2.4908135947891257</c:v>
                </c:pt>
                <c:pt idx="321">
                  <c:v>2.3012193913075283</c:v>
                </c:pt>
                <c:pt idx="322">
                  <c:v>2.3012193913075283</c:v>
                </c:pt>
                <c:pt idx="323">
                  <c:v>2.4908135947891257</c:v>
                </c:pt>
                <c:pt idx="324">
                  <c:v>2.4908135947891257</c:v>
                </c:pt>
                <c:pt idx="325">
                  <c:v>2.673831884891321</c:v>
                </c:pt>
                <c:pt idx="326">
                  <c:v>3.1077618228692945</c:v>
                </c:pt>
                <c:pt idx="327">
                  <c:v>3.5147618173385031</c:v>
                </c:pt>
                <c:pt idx="328">
                  <c:v>3.6713931198872092</c:v>
                </c:pt>
                <c:pt idx="329">
                  <c:v>3.6713931198872092</c:v>
                </c:pt>
                <c:pt idx="330">
                  <c:v>3.9756267291147243</c:v>
                </c:pt>
                <c:pt idx="331">
                  <c:v>3.3547685651537433</c:v>
                </c:pt>
                <c:pt idx="332">
                  <c:v>3.023362636124757</c:v>
                </c:pt>
                <c:pt idx="333">
                  <c:v>3.023362636124757</c:v>
                </c:pt>
                <c:pt idx="334">
                  <c:v>3.1910943142048533</c:v>
                </c:pt>
                <c:pt idx="335">
                  <c:v>3.3499999999999996</c:v>
                </c:pt>
                <c:pt idx="336">
                  <c:v>3.5147618173385013</c:v>
                </c:pt>
                <c:pt idx="337">
                  <c:v>3.6713931198872092</c:v>
                </c:pt>
                <c:pt idx="338">
                  <c:v>3.6713931198872092</c:v>
                </c:pt>
                <c:pt idx="339">
                  <c:v>3.5147618173385013</c:v>
                </c:pt>
                <c:pt idx="340">
                  <c:v>3.6713931198872092</c:v>
                </c:pt>
                <c:pt idx="341">
                  <c:v>3.8249358932424085</c:v>
                </c:pt>
                <c:pt idx="342">
                  <c:v>3.7485350097615902</c:v>
                </c:pt>
                <c:pt idx="343">
                  <c:v>3.6713931198872092</c:v>
                </c:pt>
                <c:pt idx="344">
                  <c:v>3.5147618173385013</c:v>
                </c:pt>
                <c:pt idx="345">
                  <c:v>3.5147618173385013</c:v>
                </c:pt>
                <c:pt idx="346">
                  <c:v>3.3547685651537433</c:v>
                </c:pt>
                <c:pt idx="347">
                  <c:v>3.5147618173385013</c:v>
                </c:pt>
                <c:pt idx="348">
                  <c:v>3.6713931198872092</c:v>
                </c:pt>
                <c:pt idx="349">
                  <c:v>3.3547685651537433</c:v>
                </c:pt>
                <c:pt idx="350">
                  <c:v>3.5147618173385013</c:v>
                </c:pt>
                <c:pt idx="351">
                  <c:v>3.3547685651537433</c:v>
                </c:pt>
                <c:pt idx="352">
                  <c:v>3.1910943142048533</c:v>
                </c:pt>
                <c:pt idx="353">
                  <c:v>3.3547685651537433</c:v>
                </c:pt>
                <c:pt idx="354">
                  <c:v>3.5147618173385013</c:v>
                </c:pt>
                <c:pt idx="355">
                  <c:v>3.5147618173385013</c:v>
                </c:pt>
                <c:pt idx="356">
                  <c:v>3.6713931198872092</c:v>
                </c:pt>
                <c:pt idx="357">
                  <c:v>3.6713931198872092</c:v>
                </c:pt>
                <c:pt idx="358">
                  <c:v>3.8249358932424085</c:v>
                </c:pt>
                <c:pt idx="359">
                  <c:v>3.9756267291147243</c:v>
                </c:pt>
                <c:pt idx="360">
                  <c:v>3.6713931198872092</c:v>
                </c:pt>
                <c:pt idx="361">
                  <c:v>3.7485350097615902</c:v>
                </c:pt>
                <c:pt idx="362">
                  <c:v>3.8249358932424085</c:v>
                </c:pt>
                <c:pt idx="363">
                  <c:v>3.6713931198872092</c:v>
                </c:pt>
                <c:pt idx="364">
                  <c:v>3.6713931198872092</c:v>
                </c:pt>
                <c:pt idx="365">
                  <c:v>3.9756267291147243</c:v>
                </c:pt>
                <c:pt idx="366">
                  <c:v>3.6713931198872092</c:v>
                </c:pt>
                <c:pt idx="367">
                  <c:v>3.6713931198872092</c:v>
                </c:pt>
                <c:pt idx="368">
                  <c:v>3.8249358932424085</c:v>
                </c:pt>
                <c:pt idx="369">
                  <c:v>3.8249358932424085</c:v>
                </c:pt>
                <c:pt idx="370">
                  <c:v>3.8249358932424085</c:v>
                </c:pt>
                <c:pt idx="371">
                  <c:v>3.8249358932424085</c:v>
                </c:pt>
                <c:pt idx="372">
                  <c:v>3.9756267291147243</c:v>
                </c:pt>
                <c:pt idx="373">
                  <c:v>3.9006242600316243</c:v>
                </c:pt>
                <c:pt idx="374">
                  <c:v>3.8249358932424085</c:v>
                </c:pt>
                <c:pt idx="375">
                  <c:v>3.7485350097615902</c:v>
                </c:pt>
                <c:pt idx="376">
                  <c:v>3.6713931198872092</c:v>
                </c:pt>
                <c:pt idx="377">
                  <c:v>3.6713931198872092</c:v>
                </c:pt>
                <c:pt idx="378">
                  <c:v>3.8249358932424085</c:v>
                </c:pt>
                <c:pt idx="379">
                  <c:v>3.6713931198872092</c:v>
                </c:pt>
                <c:pt idx="380">
                  <c:v>3.6713931198872092</c:v>
                </c:pt>
                <c:pt idx="381">
                  <c:v>3.9756267291147243</c:v>
                </c:pt>
                <c:pt idx="382">
                  <c:v>3.8249358932424085</c:v>
                </c:pt>
                <c:pt idx="383">
                  <c:v>3.9756267291147243</c:v>
                </c:pt>
                <c:pt idx="384">
                  <c:v>4.4125318814208816</c:v>
                </c:pt>
                <c:pt idx="385">
                  <c:v>5.9927412062393524</c:v>
                </c:pt>
                <c:pt idx="386">
                  <c:v>6.1152313972300369</c:v>
                </c:pt>
                <c:pt idx="387">
                  <c:v>6.4759977708978704</c:v>
                </c:pt>
                <c:pt idx="388">
                  <c:v>6.5941526191956026</c:v>
                </c:pt>
                <c:pt idx="389">
                  <c:v>6.9428119592064226</c:v>
                </c:pt>
                <c:pt idx="390">
                  <c:v>6.9428119592064226</c:v>
                </c:pt>
                <c:pt idx="391">
                  <c:v>7.395271069808631</c:v>
                </c:pt>
                <c:pt idx="392">
                  <c:v>7.395271069808631</c:v>
                </c:pt>
                <c:pt idx="393">
                  <c:v>7.395271069808631</c:v>
                </c:pt>
                <c:pt idx="394">
                  <c:v>7.9431592677868101</c:v>
                </c:pt>
                <c:pt idx="395">
                  <c:v>8.2634609463032529</c:v>
                </c:pt>
                <c:pt idx="396">
                  <c:v>8.2634609463032529</c:v>
                </c:pt>
                <c:pt idx="397">
                  <c:v>8.1573538192043795</c:v>
                </c:pt>
                <c:pt idx="398">
                  <c:v>8.1573538192043795</c:v>
                </c:pt>
                <c:pt idx="399">
                  <c:v>8.4737760826823862</c:v>
                </c:pt>
                <c:pt idx="400">
                  <c:v>8.2634609463032529</c:v>
                </c:pt>
                <c:pt idx="401">
                  <c:v>8.2634609463032529</c:v>
                </c:pt>
                <c:pt idx="402">
                  <c:v>8.9891670103150041</c:v>
                </c:pt>
                <c:pt idx="403">
                  <c:v>9.0905693277148547</c:v>
                </c:pt>
                <c:pt idx="404">
                  <c:v>9.2917944480998109</c:v>
                </c:pt>
                <c:pt idx="405">
                  <c:v>9.3916393315169735</c:v>
                </c:pt>
                <c:pt idx="406">
                  <c:v>9.4909864843804677</c:v>
                </c:pt>
                <c:pt idx="407">
                  <c:v>9.4909864843804677</c:v>
                </c:pt>
                <c:pt idx="408">
                  <c:v>9.3916393315169735</c:v>
                </c:pt>
                <c:pt idx="409">
                  <c:v>9.6882275309110124</c:v>
                </c:pt>
                <c:pt idx="410">
                  <c:v>9.9805967981050721</c:v>
                </c:pt>
                <c:pt idx="411">
                  <c:v>10.077157306035893</c:v>
                </c:pt>
                <c:pt idx="412">
                  <c:v>10.268984055088374</c:v>
                </c:pt>
                <c:pt idx="413">
                  <c:v>10.647674021464299</c:v>
                </c:pt>
                <c:pt idx="414">
                  <c:v>10.834650981470308</c:v>
                </c:pt>
                <c:pt idx="415">
                  <c:v>11.02011952255879</c:v>
                </c:pt>
                <c:pt idx="416">
                  <c:v>11.386724358428852</c:v>
                </c:pt>
                <c:pt idx="417">
                  <c:v>11.522770108468325</c:v>
                </c:pt>
                <c:pt idx="418">
                  <c:v>11.65806309031262</c:v>
                </c:pt>
                <c:pt idx="419">
                  <c:v>12.015290477457922</c:v>
                </c:pt>
                <c:pt idx="420">
                  <c:v>12.279955892585852</c:v>
                </c:pt>
                <c:pt idx="421">
                  <c:v>12.454914191330774</c:v>
                </c:pt>
                <c:pt idx="422">
                  <c:v>12.541959917586668</c:v>
                </c:pt>
                <c:pt idx="423">
                  <c:v>12.541959917586668</c:v>
                </c:pt>
                <c:pt idx="424">
                  <c:v>13.649023786063774</c:v>
                </c:pt>
                <c:pt idx="425">
                  <c:v>14.472511918934673</c:v>
                </c:pt>
                <c:pt idx="426">
                  <c:v>14.472511918934673</c:v>
                </c:pt>
                <c:pt idx="427">
                  <c:v>15.115696520702658</c:v>
                </c:pt>
                <c:pt idx="428">
                  <c:v>15.115696520702658</c:v>
                </c:pt>
                <c:pt idx="429">
                  <c:v>15.589728273877892</c:v>
                </c:pt>
                <c:pt idx="430">
                  <c:v>15.979621761062999</c:v>
                </c:pt>
                <c:pt idx="431">
                  <c:v>16.594315280593761</c:v>
                </c:pt>
                <c:pt idx="432">
                  <c:v>16.365082462605507</c:v>
                </c:pt>
                <c:pt idx="433">
                  <c:v>16.441660608930047</c:v>
                </c:pt>
                <c:pt idx="434">
                  <c:v>16.441660608930047</c:v>
                </c:pt>
                <c:pt idx="435">
                  <c:v>16.746311031836797</c:v>
                </c:pt>
                <c:pt idx="436">
                  <c:v>16.973094391783512</c:v>
                </c:pt>
                <c:pt idx="437">
                  <c:v>17.27327104222071</c:v>
                </c:pt>
                <c:pt idx="438">
                  <c:v>17.347931004500882</c:v>
                </c:pt>
                <c:pt idx="439">
                  <c:v>17.57100923088684</c:v>
                </c:pt>
                <c:pt idx="440">
                  <c:v>17.57100923088684</c:v>
                </c:pt>
                <c:pt idx="441">
                  <c:v>17.718988968057349</c:v>
                </c:pt>
                <c:pt idx="442">
                  <c:v>17.718988968057349</c:v>
                </c:pt>
                <c:pt idx="443">
                  <c:v>17.866388597679173</c:v>
                </c:pt>
                <c:pt idx="444">
                  <c:v>18.086420528342906</c:v>
                </c:pt>
                <c:pt idx="445">
                  <c:v>18.305198177353109</c:v>
                </c:pt>
                <c:pt idx="446">
                  <c:v>18.595000488854883</c:v>
                </c:pt>
                <c:pt idx="447">
                  <c:v>18.73910530994339</c:v>
                </c:pt>
                <c:pt idx="448">
                  <c:v>18.73910530994339</c:v>
                </c:pt>
                <c:pt idx="449">
                  <c:v>18.522750503301523</c:v>
                </c:pt>
                <c:pt idx="450">
                  <c:v>18.522750503301523</c:v>
                </c:pt>
                <c:pt idx="451">
                  <c:v>18.522750503301523</c:v>
                </c:pt>
                <c:pt idx="452">
                  <c:v>19.239424309680633</c:v>
                </c:pt>
                <c:pt idx="453">
                  <c:v>19.239424309680633</c:v>
                </c:pt>
                <c:pt idx="454">
                  <c:v>19.239424309680633</c:v>
                </c:pt>
                <c:pt idx="455">
                  <c:v>19.943729822764915</c:v>
                </c:pt>
                <c:pt idx="456">
                  <c:v>19.943729822764915</c:v>
                </c:pt>
                <c:pt idx="457">
                  <c:v>19.943729822764915</c:v>
                </c:pt>
                <c:pt idx="458">
                  <c:v>19.239424309680633</c:v>
                </c:pt>
                <c:pt idx="459">
                  <c:v>18.522750503301523</c:v>
                </c:pt>
                <c:pt idx="460">
                  <c:v>18.522750503301523</c:v>
                </c:pt>
                <c:pt idx="461">
                  <c:v>18.522750503301523</c:v>
                </c:pt>
                <c:pt idx="462">
                  <c:v>18.88268979416992</c:v>
                </c:pt>
                <c:pt idx="463">
                  <c:v>18.522750503301523</c:v>
                </c:pt>
                <c:pt idx="464">
                  <c:v>18.810962110829053</c:v>
                </c:pt>
                <c:pt idx="465">
                  <c:v>19.239424309680633</c:v>
                </c:pt>
                <c:pt idx="466">
                  <c:v>18.522750503301523</c:v>
                </c:pt>
                <c:pt idx="467">
                  <c:v>18.522750503301523</c:v>
                </c:pt>
                <c:pt idx="468">
                  <c:v>18.522750503301523</c:v>
                </c:pt>
                <c:pt idx="469">
                  <c:v>18.522750503301523</c:v>
                </c:pt>
                <c:pt idx="470">
                  <c:v>17.792760711363034</c:v>
                </c:pt>
                <c:pt idx="471">
                  <c:v>17.792760711363034</c:v>
                </c:pt>
                <c:pt idx="472">
                  <c:v>18.522750503301523</c:v>
                </c:pt>
                <c:pt idx="473">
                  <c:v>18.522750503301523</c:v>
                </c:pt>
                <c:pt idx="474">
                  <c:v>19.239424309680633</c:v>
                </c:pt>
                <c:pt idx="475">
                  <c:v>18.522750503301523</c:v>
                </c:pt>
                <c:pt idx="476">
                  <c:v>17.792760711363034</c:v>
                </c:pt>
                <c:pt idx="477">
                  <c:v>17.792760711363034</c:v>
                </c:pt>
                <c:pt idx="478">
                  <c:v>17.792760711363034</c:v>
                </c:pt>
                <c:pt idx="479">
                  <c:v>18.086420528342906</c:v>
                </c:pt>
                <c:pt idx="480">
                  <c:v>18.049836442377906</c:v>
                </c:pt>
                <c:pt idx="481">
                  <c:v>18.013217380717411</c:v>
                </c:pt>
                <c:pt idx="482">
                  <c:v>18.013217380717411</c:v>
                </c:pt>
                <c:pt idx="483">
                  <c:v>18.013217380717411</c:v>
                </c:pt>
                <c:pt idx="484">
                  <c:v>18.013217380717411</c:v>
                </c:pt>
                <c:pt idx="485">
                  <c:v>17.866388597679173</c:v>
                </c:pt>
                <c:pt idx="486">
                  <c:v>17.718988968057349</c:v>
                </c:pt>
                <c:pt idx="487">
                  <c:v>17.496798855123547</c:v>
                </c:pt>
                <c:pt idx="488">
                  <c:v>17.422439857875176</c:v>
                </c:pt>
                <c:pt idx="489">
                  <c:v>17.123492686814505</c:v>
                </c:pt>
                <c:pt idx="490">
                  <c:v>17.123492686814505</c:v>
                </c:pt>
                <c:pt idx="491">
                  <c:v>17.123492686814505</c:v>
                </c:pt>
                <c:pt idx="492">
                  <c:v>16.897659430937598</c:v>
                </c:pt>
                <c:pt idx="493">
                  <c:v>16.82206544132907</c:v>
                </c:pt>
                <c:pt idx="494">
                  <c:v>16.897659430937598</c:v>
                </c:pt>
                <c:pt idx="495">
                  <c:v>16.82206544132907</c:v>
                </c:pt>
                <c:pt idx="496">
                  <c:v>16.82206544132907</c:v>
                </c:pt>
                <c:pt idx="497">
                  <c:v>16.746311031836797</c:v>
                </c:pt>
                <c:pt idx="498">
                  <c:v>16.67039478981112</c:v>
                </c:pt>
                <c:pt idx="499">
                  <c:v>16.746311031836797</c:v>
                </c:pt>
                <c:pt idx="500">
                  <c:v>16.82206544132907</c:v>
                </c:pt>
                <c:pt idx="501">
                  <c:v>16.82206544132907</c:v>
                </c:pt>
                <c:pt idx="502">
                  <c:v>16.746311031836797</c:v>
                </c:pt>
                <c:pt idx="503">
                  <c:v>16.82206544132907</c:v>
                </c:pt>
                <c:pt idx="504">
                  <c:v>16.594315280593761</c:v>
                </c:pt>
                <c:pt idx="505">
                  <c:v>16.594315280593761</c:v>
                </c:pt>
                <c:pt idx="506">
                  <c:v>16.518071047024016</c:v>
                </c:pt>
                <c:pt idx="507">
                  <c:v>16.518071047024016</c:v>
                </c:pt>
                <c:pt idx="508">
                  <c:v>16.441660608930047</c:v>
                </c:pt>
                <c:pt idx="509">
                  <c:v>16.365082462605507</c:v>
                </c:pt>
                <c:pt idx="510">
                  <c:v>16.365082462605507</c:v>
                </c:pt>
                <c:pt idx="511">
                  <c:v>16.211416909515023</c:v>
                </c:pt>
                <c:pt idx="512">
                  <c:v>16.28833508027024</c:v>
                </c:pt>
                <c:pt idx="513">
                  <c:v>16.057061866511905</c:v>
                </c:pt>
                <c:pt idx="514">
                  <c:v>16.134326372729333</c:v>
                </c:pt>
                <c:pt idx="515">
                  <c:v>15.902004399558086</c:v>
                </c:pt>
                <c:pt idx="516">
                  <c:v>15.589728273877892</c:v>
                </c:pt>
                <c:pt idx="517">
                  <c:v>15.115696520702658</c:v>
                </c:pt>
                <c:pt idx="518">
                  <c:v>15.115696520702658</c:v>
                </c:pt>
                <c:pt idx="519">
                  <c:v>15.115696520702658</c:v>
                </c:pt>
                <c:pt idx="520">
                  <c:v>14.956127123497225</c:v>
                </c:pt>
                <c:pt idx="521">
                  <c:v>14.876041095360364</c:v>
                </c:pt>
                <c:pt idx="522">
                  <c:v>14.145833663807394</c:v>
                </c:pt>
                <c:pt idx="523">
                  <c:v>14.063608777392757</c:v>
                </c:pt>
                <c:pt idx="524">
                  <c:v>14.063608777392757</c:v>
                </c:pt>
                <c:pt idx="525">
                  <c:v>13.981156720349496</c:v>
                </c:pt>
                <c:pt idx="526">
                  <c:v>13.981156720349496</c:v>
                </c:pt>
                <c:pt idx="527">
                  <c:v>13.981156720349496</c:v>
                </c:pt>
                <c:pt idx="528">
                  <c:v>13.815560602594971</c:v>
                </c:pt>
                <c:pt idx="529">
                  <c:v>13.815560602594971</c:v>
                </c:pt>
                <c:pt idx="530">
                  <c:v>13.397405433420344</c:v>
                </c:pt>
                <c:pt idx="531">
                  <c:v>13.313037394471152</c:v>
                </c:pt>
                <c:pt idx="532">
                  <c:v>13.313037394471152</c:v>
                </c:pt>
                <c:pt idx="533">
                  <c:v>13.143540036509298</c:v>
                </c:pt>
                <c:pt idx="534">
                  <c:v>13.143540036509298</c:v>
                </c:pt>
                <c:pt idx="535">
                  <c:v>12.973006290009682</c:v>
                </c:pt>
                <c:pt idx="536">
                  <c:v>12.973006290009682</c:v>
                </c:pt>
                <c:pt idx="537">
                  <c:v>12.367580835872355</c:v>
                </c:pt>
                <c:pt idx="538">
                  <c:v>12.279955892585852</c:v>
                </c:pt>
                <c:pt idx="539">
                  <c:v>11.567950562624389</c:v>
                </c:pt>
                <c:pt idx="540">
                  <c:v>10.647674021464299</c:v>
                </c:pt>
                <c:pt idx="541">
                  <c:v>9.6882275309110124</c:v>
                </c:pt>
                <c:pt idx="542">
                  <c:v>9.4909864843804677</c:v>
                </c:pt>
                <c:pt idx="543">
                  <c:v>8.0505922484189547</c:v>
                </c:pt>
                <c:pt idx="544">
                  <c:v>8.0505922484189547</c:v>
                </c:pt>
                <c:pt idx="545">
                  <c:v>7.6166500517609057</c:v>
                </c:pt>
                <c:pt idx="546">
                  <c:v>7.395271069808631</c:v>
                </c:pt>
                <c:pt idx="547">
                  <c:v>6.9428119592064226</c:v>
                </c:pt>
                <c:pt idx="548">
                  <c:v>6.7113180634882053</c:v>
                </c:pt>
                <c:pt idx="549">
                  <c:v>6.7113180634882053</c:v>
                </c:pt>
                <c:pt idx="550">
                  <c:v>6.4759977708978704</c:v>
                </c:pt>
                <c:pt idx="551">
                  <c:v>6.3568181423622141</c:v>
                </c:pt>
                <c:pt idx="552">
                  <c:v>6.2365760723282415</c:v>
                </c:pt>
                <c:pt idx="553">
                  <c:v>5.9927412062393524</c:v>
                </c:pt>
                <c:pt idx="554">
                  <c:v>5.8690595641553278</c:v>
                </c:pt>
                <c:pt idx="555">
                  <c:v>5.7441371967796702</c:v>
                </c:pt>
                <c:pt idx="556">
                  <c:v>5.4903542909985203</c:v>
                </c:pt>
                <c:pt idx="557">
                  <c:v>5.4903542909985203</c:v>
                </c:pt>
                <c:pt idx="558">
                  <c:v>5.4903542909985203</c:v>
                </c:pt>
                <c:pt idx="559">
                  <c:v>5.6179211323199132</c:v>
                </c:pt>
                <c:pt idx="560">
                  <c:v>5.7441371967796702</c:v>
                </c:pt>
                <c:pt idx="561">
                  <c:v>5.6179211323199132</c:v>
                </c:pt>
                <c:pt idx="562">
                  <c:v>5.6179211323199132</c:v>
                </c:pt>
                <c:pt idx="563">
                  <c:v>5.7441371967796702</c:v>
                </c:pt>
                <c:pt idx="564">
                  <c:v>5.7441371967796702</c:v>
                </c:pt>
                <c:pt idx="565">
                  <c:v>5.8690595641553278</c:v>
                </c:pt>
                <c:pt idx="566">
                  <c:v>5.3613750133350875</c:v>
                </c:pt>
                <c:pt idx="567">
                  <c:v>5.3613750133350875</c:v>
                </c:pt>
                <c:pt idx="568">
                  <c:v>5.3613750133350875</c:v>
                </c:pt>
                <c:pt idx="569">
                  <c:v>5.4903542909985203</c:v>
                </c:pt>
                <c:pt idx="570">
                  <c:v>5.4903542909985203</c:v>
                </c:pt>
                <c:pt idx="571">
                  <c:v>5.2309165154096116</c:v>
                </c:pt>
                <c:pt idx="572">
                  <c:v>4.9652652023044004</c:v>
                </c:pt>
                <c:pt idx="573">
                  <c:v>5.4903542909985203</c:v>
                </c:pt>
                <c:pt idx="574">
                  <c:v>5.3613750133350875</c:v>
                </c:pt>
                <c:pt idx="575">
                  <c:v>5.2309165154096116</c:v>
                </c:pt>
                <c:pt idx="576">
                  <c:v>5.2309165154096116</c:v>
                </c:pt>
                <c:pt idx="577">
                  <c:v>5.2309165154096116</c:v>
                </c:pt>
                <c:pt idx="578">
                  <c:v>4.6927367464671006</c:v>
                </c:pt>
                <c:pt idx="579">
                  <c:v>4.8299069577059646</c:v>
                </c:pt>
                <c:pt idx="580">
                  <c:v>4.9652652023044004</c:v>
                </c:pt>
                <c:pt idx="581">
                  <c:v>5.0989062566676102</c:v>
                </c:pt>
                <c:pt idx="582">
                  <c:v>5.0989062566676102</c:v>
                </c:pt>
                <c:pt idx="583">
                  <c:v>5.0989062566676102</c:v>
                </c:pt>
                <c:pt idx="584">
                  <c:v>5.2309165154096116</c:v>
                </c:pt>
                <c:pt idx="585">
                  <c:v>4.6927367464671006</c:v>
                </c:pt>
                <c:pt idx="586">
                  <c:v>4.8299069577059646</c:v>
                </c:pt>
                <c:pt idx="587">
                  <c:v>4.8299069577059646</c:v>
                </c:pt>
                <c:pt idx="588">
                  <c:v>4.5536501956456732</c:v>
                </c:pt>
                <c:pt idx="589">
                  <c:v>4.8299069577059646</c:v>
                </c:pt>
                <c:pt idx="590">
                  <c:v>4.8299069577059646</c:v>
                </c:pt>
                <c:pt idx="591">
                  <c:v>4.6927367464671006</c:v>
                </c:pt>
                <c:pt idx="592">
                  <c:v>4.5536501956456732</c:v>
                </c:pt>
                <c:pt idx="593">
                  <c:v>3.9756267291147243</c:v>
                </c:pt>
                <c:pt idx="594">
                  <c:v>4.2692535741557016</c:v>
                </c:pt>
                <c:pt idx="595">
                  <c:v>5.2309165154096116</c:v>
                </c:pt>
                <c:pt idx="596">
                  <c:v>4.4125318814208816</c:v>
                </c:pt>
                <c:pt idx="597">
                  <c:v>4.2692535741557016</c:v>
                </c:pt>
                <c:pt idx="598">
                  <c:v>4.2692535741557016</c:v>
                </c:pt>
                <c:pt idx="599">
                  <c:v>3.9756267291147243</c:v>
                </c:pt>
                <c:pt idx="600">
                  <c:v>4.4125318814208816</c:v>
                </c:pt>
                <c:pt idx="601">
                  <c:v>4.4125318814208816</c:v>
                </c:pt>
                <c:pt idx="602">
                  <c:v>3.8249358932424085</c:v>
                </c:pt>
                <c:pt idx="603">
                  <c:v>3.9756267291147243</c:v>
                </c:pt>
                <c:pt idx="604">
                  <c:v>3.9756267291147243</c:v>
                </c:pt>
                <c:pt idx="605">
                  <c:v>3.9756267291147243</c:v>
                </c:pt>
                <c:pt idx="606">
                  <c:v>3.8249358932424085</c:v>
                </c:pt>
                <c:pt idx="607">
                  <c:v>3.5147618173385013</c:v>
                </c:pt>
                <c:pt idx="608">
                  <c:v>3.3547685651537433</c:v>
                </c:pt>
                <c:pt idx="609">
                  <c:v>3.5147618173385013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Calibration!$C$2</c:f>
              <c:strCache>
                <c:ptCount val="1"/>
                <c:pt idx="0">
                  <c:v>Simulated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Calibration!$A$3:$A$612</c:f>
              <c:numCache>
                <c:formatCode>d\-mmm\-yy</c:formatCode>
                <c:ptCount val="610"/>
                <c:pt idx="0">
                  <c:v>40664</c:v>
                </c:pt>
                <c:pt idx="1">
                  <c:v>40665</c:v>
                </c:pt>
                <c:pt idx="2">
                  <c:v>40666</c:v>
                </c:pt>
                <c:pt idx="3">
                  <c:v>40667</c:v>
                </c:pt>
                <c:pt idx="4">
                  <c:v>40668</c:v>
                </c:pt>
                <c:pt idx="5">
                  <c:v>40669</c:v>
                </c:pt>
                <c:pt idx="6">
                  <c:v>40670</c:v>
                </c:pt>
                <c:pt idx="7">
                  <c:v>40671</c:v>
                </c:pt>
                <c:pt idx="8">
                  <c:v>40672</c:v>
                </c:pt>
                <c:pt idx="9">
                  <c:v>40673</c:v>
                </c:pt>
                <c:pt idx="10">
                  <c:v>40674</c:v>
                </c:pt>
                <c:pt idx="11">
                  <c:v>40675</c:v>
                </c:pt>
                <c:pt idx="12">
                  <c:v>40676</c:v>
                </c:pt>
                <c:pt idx="13">
                  <c:v>40677</c:v>
                </c:pt>
                <c:pt idx="14">
                  <c:v>40678</c:v>
                </c:pt>
                <c:pt idx="15">
                  <c:v>40679</c:v>
                </c:pt>
                <c:pt idx="16">
                  <c:v>40680</c:v>
                </c:pt>
                <c:pt idx="17">
                  <c:v>40681</c:v>
                </c:pt>
                <c:pt idx="18">
                  <c:v>40682</c:v>
                </c:pt>
                <c:pt idx="19">
                  <c:v>40683</c:v>
                </c:pt>
                <c:pt idx="20">
                  <c:v>40684</c:v>
                </c:pt>
                <c:pt idx="21">
                  <c:v>40685</c:v>
                </c:pt>
                <c:pt idx="22">
                  <c:v>40686</c:v>
                </c:pt>
                <c:pt idx="23">
                  <c:v>40687</c:v>
                </c:pt>
                <c:pt idx="24">
                  <c:v>40688</c:v>
                </c:pt>
                <c:pt idx="25">
                  <c:v>40689</c:v>
                </c:pt>
                <c:pt idx="26">
                  <c:v>40690</c:v>
                </c:pt>
                <c:pt idx="27">
                  <c:v>40691</c:v>
                </c:pt>
                <c:pt idx="28">
                  <c:v>40692</c:v>
                </c:pt>
                <c:pt idx="29">
                  <c:v>40693</c:v>
                </c:pt>
                <c:pt idx="30">
                  <c:v>40694</c:v>
                </c:pt>
                <c:pt idx="31">
                  <c:v>40695</c:v>
                </c:pt>
                <c:pt idx="32">
                  <c:v>40696</c:v>
                </c:pt>
                <c:pt idx="33">
                  <c:v>40697</c:v>
                </c:pt>
                <c:pt idx="34">
                  <c:v>40698</c:v>
                </c:pt>
                <c:pt idx="35">
                  <c:v>40699</c:v>
                </c:pt>
                <c:pt idx="36">
                  <c:v>40700</c:v>
                </c:pt>
                <c:pt idx="37">
                  <c:v>40701</c:v>
                </c:pt>
                <c:pt idx="38">
                  <c:v>40702</c:v>
                </c:pt>
                <c:pt idx="39">
                  <c:v>40703</c:v>
                </c:pt>
                <c:pt idx="40">
                  <c:v>40704</c:v>
                </c:pt>
                <c:pt idx="41">
                  <c:v>40705</c:v>
                </c:pt>
                <c:pt idx="42">
                  <c:v>40706</c:v>
                </c:pt>
                <c:pt idx="43">
                  <c:v>40707</c:v>
                </c:pt>
                <c:pt idx="44">
                  <c:v>40708</c:v>
                </c:pt>
                <c:pt idx="45">
                  <c:v>40709</c:v>
                </c:pt>
                <c:pt idx="46">
                  <c:v>40710</c:v>
                </c:pt>
                <c:pt idx="47">
                  <c:v>40711</c:v>
                </c:pt>
                <c:pt idx="48">
                  <c:v>40712</c:v>
                </c:pt>
                <c:pt idx="49">
                  <c:v>40713</c:v>
                </c:pt>
                <c:pt idx="50">
                  <c:v>40714</c:v>
                </c:pt>
                <c:pt idx="51">
                  <c:v>40715</c:v>
                </c:pt>
                <c:pt idx="52">
                  <c:v>40716</c:v>
                </c:pt>
                <c:pt idx="53">
                  <c:v>40717</c:v>
                </c:pt>
                <c:pt idx="54">
                  <c:v>40718</c:v>
                </c:pt>
                <c:pt idx="55">
                  <c:v>40719</c:v>
                </c:pt>
                <c:pt idx="56">
                  <c:v>40720</c:v>
                </c:pt>
                <c:pt idx="57">
                  <c:v>40721</c:v>
                </c:pt>
                <c:pt idx="58">
                  <c:v>40722</c:v>
                </c:pt>
                <c:pt idx="59">
                  <c:v>40723</c:v>
                </c:pt>
                <c:pt idx="60">
                  <c:v>40724</c:v>
                </c:pt>
                <c:pt idx="61">
                  <c:v>40725</c:v>
                </c:pt>
                <c:pt idx="62">
                  <c:v>40726</c:v>
                </c:pt>
                <c:pt idx="63">
                  <c:v>40727</c:v>
                </c:pt>
                <c:pt idx="64">
                  <c:v>40728</c:v>
                </c:pt>
                <c:pt idx="65">
                  <c:v>40729</c:v>
                </c:pt>
                <c:pt idx="66">
                  <c:v>40730</c:v>
                </c:pt>
                <c:pt idx="67">
                  <c:v>40731</c:v>
                </c:pt>
                <c:pt idx="68">
                  <c:v>40732</c:v>
                </c:pt>
                <c:pt idx="69">
                  <c:v>40733</c:v>
                </c:pt>
                <c:pt idx="70">
                  <c:v>40734</c:v>
                </c:pt>
                <c:pt idx="71">
                  <c:v>40735</c:v>
                </c:pt>
                <c:pt idx="72">
                  <c:v>40736</c:v>
                </c:pt>
                <c:pt idx="73">
                  <c:v>40737</c:v>
                </c:pt>
                <c:pt idx="74">
                  <c:v>40738</c:v>
                </c:pt>
                <c:pt idx="75">
                  <c:v>40739</c:v>
                </c:pt>
                <c:pt idx="76">
                  <c:v>40740</c:v>
                </c:pt>
                <c:pt idx="77">
                  <c:v>40741</c:v>
                </c:pt>
                <c:pt idx="78">
                  <c:v>40742</c:v>
                </c:pt>
                <c:pt idx="79">
                  <c:v>40743</c:v>
                </c:pt>
                <c:pt idx="80">
                  <c:v>40744</c:v>
                </c:pt>
                <c:pt idx="81">
                  <c:v>40745</c:v>
                </c:pt>
                <c:pt idx="82">
                  <c:v>40746</c:v>
                </c:pt>
                <c:pt idx="83">
                  <c:v>40747</c:v>
                </c:pt>
                <c:pt idx="84">
                  <c:v>40748</c:v>
                </c:pt>
                <c:pt idx="85">
                  <c:v>40749</c:v>
                </c:pt>
                <c:pt idx="86">
                  <c:v>40750</c:v>
                </c:pt>
                <c:pt idx="87">
                  <c:v>40751</c:v>
                </c:pt>
                <c:pt idx="88">
                  <c:v>40752</c:v>
                </c:pt>
                <c:pt idx="89">
                  <c:v>40753</c:v>
                </c:pt>
                <c:pt idx="90">
                  <c:v>40754</c:v>
                </c:pt>
                <c:pt idx="91">
                  <c:v>40755</c:v>
                </c:pt>
                <c:pt idx="92">
                  <c:v>40756</c:v>
                </c:pt>
                <c:pt idx="93">
                  <c:v>40757</c:v>
                </c:pt>
                <c:pt idx="94">
                  <c:v>40758</c:v>
                </c:pt>
                <c:pt idx="95">
                  <c:v>40759</c:v>
                </c:pt>
                <c:pt idx="96">
                  <c:v>40760</c:v>
                </c:pt>
                <c:pt idx="97">
                  <c:v>40761</c:v>
                </c:pt>
                <c:pt idx="98">
                  <c:v>40762</c:v>
                </c:pt>
                <c:pt idx="99">
                  <c:v>40763</c:v>
                </c:pt>
                <c:pt idx="100">
                  <c:v>40764</c:v>
                </c:pt>
                <c:pt idx="101">
                  <c:v>40765</c:v>
                </c:pt>
                <c:pt idx="102">
                  <c:v>40766</c:v>
                </c:pt>
                <c:pt idx="103">
                  <c:v>40767</c:v>
                </c:pt>
                <c:pt idx="104">
                  <c:v>40768</c:v>
                </c:pt>
                <c:pt idx="105">
                  <c:v>40769</c:v>
                </c:pt>
                <c:pt idx="106">
                  <c:v>40770</c:v>
                </c:pt>
                <c:pt idx="107">
                  <c:v>40771</c:v>
                </c:pt>
                <c:pt idx="108">
                  <c:v>40772</c:v>
                </c:pt>
                <c:pt idx="109">
                  <c:v>40773</c:v>
                </c:pt>
                <c:pt idx="110">
                  <c:v>40774</c:v>
                </c:pt>
                <c:pt idx="111">
                  <c:v>40775</c:v>
                </c:pt>
                <c:pt idx="112">
                  <c:v>40776</c:v>
                </c:pt>
                <c:pt idx="113">
                  <c:v>40777</c:v>
                </c:pt>
                <c:pt idx="114">
                  <c:v>40778</c:v>
                </c:pt>
                <c:pt idx="115">
                  <c:v>40779</c:v>
                </c:pt>
                <c:pt idx="116">
                  <c:v>40780</c:v>
                </c:pt>
                <c:pt idx="117">
                  <c:v>40781</c:v>
                </c:pt>
                <c:pt idx="118">
                  <c:v>40782</c:v>
                </c:pt>
                <c:pt idx="119">
                  <c:v>40783</c:v>
                </c:pt>
                <c:pt idx="120">
                  <c:v>40784</c:v>
                </c:pt>
                <c:pt idx="121">
                  <c:v>40785</c:v>
                </c:pt>
                <c:pt idx="122">
                  <c:v>40786</c:v>
                </c:pt>
                <c:pt idx="123">
                  <c:v>40787</c:v>
                </c:pt>
                <c:pt idx="124">
                  <c:v>40788</c:v>
                </c:pt>
                <c:pt idx="125">
                  <c:v>40789</c:v>
                </c:pt>
                <c:pt idx="126">
                  <c:v>40790</c:v>
                </c:pt>
                <c:pt idx="127">
                  <c:v>40791</c:v>
                </c:pt>
                <c:pt idx="128">
                  <c:v>40792</c:v>
                </c:pt>
                <c:pt idx="129">
                  <c:v>40793</c:v>
                </c:pt>
                <c:pt idx="130">
                  <c:v>40794</c:v>
                </c:pt>
                <c:pt idx="131">
                  <c:v>40795</c:v>
                </c:pt>
                <c:pt idx="132">
                  <c:v>40796</c:v>
                </c:pt>
                <c:pt idx="133">
                  <c:v>40797</c:v>
                </c:pt>
                <c:pt idx="134">
                  <c:v>40798</c:v>
                </c:pt>
                <c:pt idx="135">
                  <c:v>40799</c:v>
                </c:pt>
                <c:pt idx="136">
                  <c:v>40800</c:v>
                </c:pt>
                <c:pt idx="137">
                  <c:v>40801</c:v>
                </c:pt>
                <c:pt idx="138">
                  <c:v>40802</c:v>
                </c:pt>
                <c:pt idx="139">
                  <c:v>40803</c:v>
                </c:pt>
                <c:pt idx="140">
                  <c:v>40804</c:v>
                </c:pt>
                <c:pt idx="141">
                  <c:v>40805</c:v>
                </c:pt>
                <c:pt idx="142">
                  <c:v>40806</c:v>
                </c:pt>
                <c:pt idx="143">
                  <c:v>40807</c:v>
                </c:pt>
                <c:pt idx="144">
                  <c:v>40808</c:v>
                </c:pt>
                <c:pt idx="145">
                  <c:v>40809</c:v>
                </c:pt>
                <c:pt idx="146">
                  <c:v>40810</c:v>
                </c:pt>
                <c:pt idx="147">
                  <c:v>40811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40817</c:v>
                </c:pt>
                <c:pt idx="154">
                  <c:v>40818</c:v>
                </c:pt>
                <c:pt idx="155">
                  <c:v>40819</c:v>
                </c:pt>
                <c:pt idx="156">
                  <c:v>40820</c:v>
                </c:pt>
                <c:pt idx="157">
                  <c:v>40821</c:v>
                </c:pt>
                <c:pt idx="158">
                  <c:v>40822</c:v>
                </c:pt>
                <c:pt idx="159">
                  <c:v>40823</c:v>
                </c:pt>
                <c:pt idx="160">
                  <c:v>40824</c:v>
                </c:pt>
                <c:pt idx="161">
                  <c:v>40825</c:v>
                </c:pt>
                <c:pt idx="162">
                  <c:v>40826</c:v>
                </c:pt>
                <c:pt idx="163">
                  <c:v>40827</c:v>
                </c:pt>
                <c:pt idx="164">
                  <c:v>40828</c:v>
                </c:pt>
                <c:pt idx="165">
                  <c:v>40829</c:v>
                </c:pt>
                <c:pt idx="166">
                  <c:v>40830</c:v>
                </c:pt>
                <c:pt idx="167">
                  <c:v>40831</c:v>
                </c:pt>
                <c:pt idx="168">
                  <c:v>40832</c:v>
                </c:pt>
                <c:pt idx="169">
                  <c:v>40833</c:v>
                </c:pt>
                <c:pt idx="170">
                  <c:v>40834</c:v>
                </c:pt>
                <c:pt idx="171">
                  <c:v>40835</c:v>
                </c:pt>
                <c:pt idx="172">
                  <c:v>40836</c:v>
                </c:pt>
                <c:pt idx="173">
                  <c:v>40837</c:v>
                </c:pt>
                <c:pt idx="174">
                  <c:v>40838</c:v>
                </c:pt>
                <c:pt idx="175">
                  <c:v>40839</c:v>
                </c:pt>
                <c:pt idx="176">
                  <c:v>40840</c:v>
                </c:pt>
                <c:pt idx="177">
                  <c:v>40841</c:v>
                </c:pt>
                <c:pt idx="178">
                  <c:v>40842</c:v>
                </c:pt>
                <c:pt idx="179">
                  <c:v>40843</c:v>
                </c:pt>
                <c:pt idx="180">
                  <c:v>40844</c:v>
                </c:pt>
                <c:pt idx="181">
                  <c:v>40845</c:v>
                </c:pt>
                <c:pt idx="182">
                  <c:v>40846</c:v>
                </c:pt>
                <c:pt idx="183">
                  <c:v>40847</c:v>
                </c:pt>
                <c:pt idx="184">
                  <c:v>40848</c:v>
                </c:pt>
                <c:pt idx="185">
                  <c:v>40849</c:v>
                </c:pt>
                <c:pt idx="186">
                  <c:v>40850</c:v>
                </c:pt>
                <c:pt idx="187">
                  <c:v>40851</c:v>
                </c:pt>
                <c:pt idx="188">
                  <c:v>40852</c:v>
                </c:pt>
                <c:pt idx="189">
                  <c:v>40853</c:v>
                </c:pt>
                <c:pt idx="190">
                  <c:v>40854</c:v>
                </c:pt>
                <c:pt idx="191">
                  <c:v>40855</c:v>
                </c:pt>
                <c:pt idx="192">
                  <c:v>40856</c:v>
                </c:pt>
                <c:pt idx="193">
                  <c:v>40857</c:v>
                </c:pt>
                <c:pt idx="194">
                  <c:v>40858</c:v>
                </c:pt>
                <c:pt idx="195">
                  <c:v>40859</c:v>
                </c:pt>
                <c:pt idx="196">
                  <c:v>40860</c:v>
                </c:pt>
                <c:pt idx="197">
                  <c:v>40861</c:v>
                </c:pt>
                <c:pt idx="198">
                  <c:v>40862</c:v>
                </c:pt>
                <c:pt idx="199">
                  <c:v>40863</c:v>
                </c:pt>
                <c:pt idx="200">
                  <c:v>40864</c:v>
                </c:pt>
                <c:pt idx="201">
                  <c:v>40865</c:v>
                </c:pt>
                <c:pt idx="202">
                  <c:v>40866</c:v>
                </c:pt>
                <c:pt idx="203">
                  <c:v>40867</c:v>
                </c:pt>
                <c:pt idx="204">
                  <c:v>40868</c:v>
                </c:pt>
                <c:pt idx="205">
                  <c:v>40869</c:v>
                </c:pt>
                <c:pt idx="206">
                  <c:v>40870</c:v>
                </c:pt>
                <c:pt idx="207">
                  <c:v>40871</c:v>
                </c:pt>
                <c:pt idx="208">
                  <c:v>40872</c:v>
                </c:pt>
                <c:pt idx="209">
                  <c:v>40873</c:v>
                </c:pt>
                <c:pt idx="210">
                  <c:v>40874</c:v>
                </c:pt>
                <c:pt idx="211">
                  <c:v>40875</c:v>
                </c:pt>
                <c:pt idx="212">
                  <c:v>40876</c:v>
                </c:pt>
                <c:pt idx="213">
                  <c:v>40877</c:v>
                </c:pt>
                <c:pt idx="214">
                  <c:v>40878</c:v>
                </c:pt>
                <c:pt idx="215">
                  <c:v>40879</c:v>
                </c:pt>
                <c:pt idx="216">
                  <c:v>40880</c:v>
                </c:pt>
                <c:pt idx="217">
                  <c:v>40881</c:v>
                </c:pt>
                <c:pt idx="218">
                  <c:v>40882</c:v>
                </c:pt>
                <c:pt idx="219">
                  <c:v>40883</c:v>
                </c:pt>
                <c:pt idx="220">
                  <c:v>40884</c:v>
                </c:pt>
                <c:pt idx="221">
                  <c:v>40885</c:v>
                </c:pt>
                <c:pt idx="222">
                  <c:v>40886</c:v>
                </c:pt>
                <c:pt idx="223">
                  <c:v>40887</c:v>
                </c:pt>
                <c:pt idx="224">
                  <c:v>40888</c:v>
                </c:pt>
                <c:pt idx="225">
                  <c:v>40889</c:v>
                </c:pt>
                <c:pt idx="226">
                  <c:v>40890</c:v>
                </c:pt>
                <c:pt idx="227">
                  <c:v>40891</c:v>
                </c:pt>
                <c:pt idx="228">
                  <c:v>40892</c:v>
                </c:pt>
                <c:pt idx="229">
                  <c:v>40893</c:v>
                </c:pt>
                <c:pt idx="230">
                  <c:v>40894</c:v>
                </c:pt>
                <c:pt idx="231">
                  <c:v>40895</c:v>
                </c:pt>
                <c:pt idx="232">
                  <c:v>40896</c:v>
                </c:pt>
                <c:pt idx="233">
                  <c:v>40897</c:v>
                </c:pt>
                <c:pt idx="234">
                  <c:v>40898</c:v>
                </c:pt>
                <c:pt idx="235">
                  <c:v>40899</c:v>
                </c:pt>
                <c:pt idx="236">
                  <c:v>40900</c:v>
                </c:pt>
                <c:pt idx="237">
                  <c:v>40901</c:v>
                </c:pt>
                <c:pt idx="238">
                  <c:v>40902</c:v>
                </c:pt>
                <c:pt idx="239">
                  <c:v>40903</c:v>
                </c:pt>
                <c:pt idx="240">
                  <c:v>40904</c:v>
                </c:pt>
                <c:pt idx="241">
                  <c:v>40905</c:v>
                </c:pt>
                <c:pt idx="242">
                  <c:v>40906</c:v>
                </c:pt>
                <c:pt idx="243">
                  <c:v>40907</c:v>
                </c:pt>
                <c:pt idx="244">
                  <c:v>40908</c:v>
                </c:pt>
                <c:pt idx="245">
                  <c:v>40909</c:v>
                </c:pt>
                <c:pt idx="246">
                  <c:v>40910</c:v>
                </c:pt>
                <c:pt idx="247">
                  <c:v>40911</c:v>
                </c:pt>
                <c:pt idx="248">
                  <c:v>40912</c:v>
                </c:pt>
                <c:pt idx="249">
                  <c:v>40913</c:v>
                </c:pt>
                <c:pt idx="250">
                  <c:v>40914</c:v>
                </c:pt>
                <c:pt idx="251">
                  <c:v>40915</c:v>
                </c:pt>
                <c:pt idx="252">
                  <c:v>40916</c:v>
                </c:pt>
                <c:pt idx="253">
                  <c:v>40917</c:v>
                </c:pt>
                <c:pt idx="254">
                  <c:v>40918</c:v>
                </c:pt>
                <c:pt idx="255">
                  <c:v>40919</c:v>
                </c:pt>
                <c:pt idx="256">
                  <c:v>40920</c:v>
                </c:pt>
                <c:pt idx="257">
                  <c:v>40921</c:v>
                </c:pt>
                <c:pt idx="258">
                  <c:v>40922</c:v>
                </c:pt>
                <c:pt idx="259">
                  <c:v>40923</c:v>
                </c:pt>
                <c:pt idx="260">
                  <c:v>40924</c:v>
                </c:pt>
                <c:pt idx="261">
                  <c:v>40925</c:v>
                </c:pt>
                <c:pt idx="262">
                  <c:v>40926</c:v>
                </c:pt>
                <c:pt idx="263">
                  <c:v>40927</c:v>
                </c:pt>
                <c:pt idx="264">
                  <c:v>40928</c:v>
                </c:pt>
                <c:pt idx="265">
                  <c:v>40929</c:v>
                </c:pt>
                <c:pt idx="266">
                  <c:v>40930</c:v>
                </c:pt>
                <c:pt idx="267">
                  <c:v>40931</c:v>
                </c:pt>
                <c:pt idx="268">
                  <c:v>40932</c:v>
                </c:pt>
                <c:pt idx="269">
                  <c:v>40933</c:v>
                </c:pt>
                <c:pt idx="270">
                  <c:v>40934</c:v>
                </c:pt>
                <c:pt idx="271">
                  <c:v>40935</c:v>
                </c:pt>
                <c:pt idx="272">
                  <c:v>40936</c:v>
                </c:pt>
                <c:pt idx="273">
                  <c:v>40937</c:v>
                </c:pt>
                <c:pt idx="274">
                  <c:v>40938</c:v>
                </c:pt>
                <c:pt idx="275">
                  <c:v>40939</c:v>
                </c:pt>
                <c:pt idx="276">
                  <c:v>40940</c:v>
                </c:pt>
                <c:pt idx="277">
                  <c:v>40941</c:v>
                </c:pt>
                <c:pt idx="278">
                  <c:v>40942</c:v>
                </c:pt>
                <c:pt idx="279">
                  <c:v>40943</c:v>
                </c:pt>
                <c:pt idx="280">
                  <c:v>40944</c:v>
                </c:pt>
                <c:pt idx="281">
                  <c:v>40945</c:v>
                </c:pt>
                <c:pt idx="282">
                  <c:v>40946</c:v>
                </c:pt>
                <c:pt idx="283">
                  <c:v>40947</c:v>
                </c:pt>
                <c:pt idx="284">
                  <c:v>40948</c:v>
                </c:pt>
                <c:pt idx="285">
                  <c:v>40949</c:v>
                </c:pt>
                <c:pt idx="286">
                  <c:v>40950</c:v>
                </c:pt>
                <c:pt idx="287">
                  <c:v>40951</c:v>
                </c:pt>
                <c:pt idx="288">
                  <c:v>40952</c:v>
                </c:pt>
                <c:pt idx="289">
                  <c:v>40953</c:v>
                </c:pt>
                <c:pt idx="290">
                  <c:v>40954</c:v>
                </c:pt>
                <c:pt idx="291">
                  <c:v>40955</c:v>
                </c:pt>
                <c:pt idx="292">
                  <c:v>40956</c:v>
                </c:pt>
                <c:pt idx="293">
                  <c:v>40957</c:v>
                </c:pt>
                <c:pt idx="294">
                  <c:v>40958</c:v>
                </c:pt>
                <c:pt idx="295">
                  <c:v>40959</c:v>
                </c:pt>
                <c:pt idx="296">
                  <c:v>40960</c:v>
                </c:pt>
                <c:pt idx="297">
                  <c:v>40961</c:v>
                </c:pt>
                <c:pt idx="298">
                  <c:v>40962</c:v>
                </c:pt>
                <c:pt idx="299">
                  <c:v>40963</c:v>
                </c:pt>
                <c:pt idx="300">
                  <c:v>40964</c:v>
                </c:pt>
                <c:pt idx="301">
                  <c:v>40965</c:v>
                </c:pt>
                <c:pt idx="302">
                  <c:v>40966</c:v>
                </c:pt>
                <c:pt idx="303">
                  <c:v>40967</c:v>
                </c:pt>
                <c:pt idx="304">
                  <c:v>40969</c:v>
                </c:pt>
                <c:pt idx="305">
                  <c:v>40970</c:v>
                </c:pt>
                <c:pt idx="306">
                  <c:v>40971</c:v>
                </c:pt>
                <c:pt idx="307">
                  <c:v>40972</c:v>
                </c:pt>
                <c:pt idx="308">
                  <c:v>40973</c:v>
                </c:pt>
                <c:pt idx="309">
                  <c:v>40974</c:v>
                </c:pt>
                <c:pt idx="310">
                  <c:v>40975</c:v>
                </c:pt>
                <c:pt idx="311">
                  <c:v>40976</c:v>
                </c:pt>
                <c:pt idx="312">
                  <c:v>40977</c:v>
                </c:pt>
                <c:pt idx="313">
                  <c:v>40978</c:v>
                </c:pt>
                <c:pt idx="314">
                  <c:v>40979</c:v>
                </c:pt>
                <c:pt idx="315">
                  <c:v>40980</c:v>
                </c:pt>
                <c:pt idx="316">
                  <c:v>40981</c:v>
                </c:pt>
                <c:pt idx="317">
                  <c:v>40982</c:v>
                </c:pt>
                <c:pt idx="318">
                  <c:v>40983</c:v>
                </c:pt>
                <c:pt idx="319">
                  <c:v>40984</c:v>
                </c:pt>
                <c:pt idx="320">
                  <c:v>40985</c:v>
                </c:pt>
                <c:pt idx="321">
                  <c:v>40986</c:v>
                </c:pt>
                <c:pt idx="322">
                  <c:v>40987</c:v>
                </c:pt>
                <c:pt idx="323">
                  <c:v>40988</c:v>
                </c:pt>
                <c:pt idx="324">
                  <c:v>40989</c:v>
                </c:pt>
                <c:pt idx="325">
                  <c:v>40990</c:v>
                </c:pt>
                <c:pt idx="326">
                  <c:v>40991</c:v>
                </c:pt>
                <c:pt idx="327">
                  <c:v>40992</c:v>
                </c:pt>
                <c:pt idx="328">
                  <c:v>40993</c:v>
                </c:pt>
                <c:pt idx="329">
                  <c:v>40994</c:v>
                </c:pt>
                <c:pt idx="330">
                  <c:v>40995</c:v>
                </c:pt>
                <c:pt idx="331">
                  <c:v>40996</c:v>
                </c:pt>
                <c:pt idx="332">
                  <c:v>40997</c:v>
                </c:pt>
                <c:pt idx="333">
                  <c:v>40998</c:v>
                </c:pt>
                <c:pt idx="334">
                  <c:v>40999</c:v>
                </c:pt>
                <c:pt idx="335">
                  <c:v>41000</c:v>
                </c:pt>
                <c:pt idx="336">
                  <c:v>41001</c:v>
                </c:pt>
                <c:pt idx="337">
                  <c:v>41002</c:v>
                </c:pt>
                <c:pt idx="338">
                  <c:v>41003</c:v>
                </c:pt>
                <c:pt idx="339">
                  <c:v>41004</c:v>
                </c:pt>
                <c:pt idx="340">
                  <c:v>41005</c:v>
                </c:pt>
                <c:pt idx="341">
                  <c:v>41006</c:v>
                </c:pt>
                <c:pt idx="342">
                  <c:v>41007</c:v>
                </c:pt>
                <c:pt idx="343">
                  <c:v>41008</c:v>
                </c:pt>
                <c:pt idx="344">
                  <c:v>41009</c:v>
                </c:pt>
                <c:pt idx="345">
                  <c:v>41010</c:v>
                </c:pt>
                <c:pt idx="346">
                  <c:v>41011</c:v>
                </c:pt>
                <c:pt idx="347">
                  <c:v>41012</c:v>
                </c:pt>
                <c:pt idx="348">
                  <c:v>41013</c:v>
                </c:pt>
                <c:pt idx="349">
                  <c:v>41014</c:v>
                </c:pt>
                <c:pt idx="350">
                  <c:v>41015</c:v>
                </c:pt>
                <c:pt idx="351">
                  <c:v>41016</c:v>
                </c:pt>
                <c:pt idx="352">
                  <c:v>41017</c:v>
                </c:pt>
                <c:pt idx="353">
                  <c:v>41018</c:v>
                </c:pt>
                <c:pt idx="354">
                  <c:v>41019</c:v>
                </c:pt>
                <c:pt idx="355">
                  <c:v>41020</c:v>
                </c:pt>
                <c:pt idx="356">
                  <c:v>41021</c:v>
                </c:pt>
                <c:pt idx="357">
                  <c:v>41022</c:v>
                </c:pt>
                <c:pt idx="358">
                  <c:v>41023</c:v>
                </c:pt>
                <c:pt idx="359">
                  <c:v>41024</c:v>
                </c:pt>
                <c:pt idx="360">
                  <c:v>41025</c:v>
                </c:pt>
                <c:pt idx="361">
                  <c:v>41026</c:v>
                </c:pt>
                <c:pt idx="362">
                  <c:v>41027</c:v>
                </c:pt>
                <c:pt idx="363">
                  <c:v>41028</c:v>
                </c:pt>
                <c:pt idx="364">
                  <c:v>41029</c:v>
                </c:pt>
                <c:pt idx="365">
                  <c:v>41030</c:v>
                </c:pt>
                <c:pt idx="366">
                  <c:v>41031</c:v>
                </c:pt>
                <c:pt idx="367">
                  <c:v>41032</c:v>
                </c:pt>
                <c:pt idx="368">
                  <c:v>41033</c:v>
                </c:pt>
                <c:pt idx="369">
                  <c:v>41034</c:v>
                </c:pt>
                <c:pt idx="370">
                  <c:v>41035</c:v>
                </c:pt>
                <c:pt idx="371">
                  <c:v>41036</c:v>
                </c:pt>
                <c:pt idx="372">
                  <c:v>41037</c:v>
                </c:pt>
                <c:pt idx="373">
                  <c:v>41038</c:v>
                </c:pt>
                <c:pt idx="374">
                  <c:v>41039</c:v>
                </c:pt>
                <c:pt idx="375">
                  <c:v>41040</c:v>
                </c:pt>
                <c:pt idx="376">
                  <c:v>41041</c:v>
                </c:pt>
                <c:pt idx="377">
                  <c:v>41042</c:v>
                </c:pt>
                <c:pt idx="378">
                  <c:v>41043</c:v>
                </c:pt>
                <c:pt idx="379">
                  <c:v>41044</c:v>
                </c:pt>
                <c:pt idx="380">
                  <c:v>41045</c:v>
                </c:pt>
                <c:pt idx="381">
                  <c:v>41046</c:v>
                </c:pt>
                <c:pt idx="382">
                  <c:v>41047</c:v>
                </c:pt>
                <c:pt idx="383">
                  <c:v>41048</c:v>
                </c:pt>
                <c:pt idx="384">
                  <c:v>41049</c:v>
                </c:pt>
                <c:pt idx="385">
                  <c:v>41050</c:v>
                </c:pt>
                <c:pt idx="386">
                  <c:v>41051</c:v>
                </c:pt>
                <c:pt idx="387">
                  <c:v>41052</c:v>
                </c:pt>
                <c:pt idx="388">
                  <c:v>41053</c:v>
                </c:pt>
                <c:pt idx="389">
                  <c:v>41054</c:v>
                </c:pt>
                <c:pt idx="390">
                  <c:v>41055</c:v>
                </c:pt>
                <c:pt idx="391">
                  <c:v>41056</c:v>
                </c:pt>
                <c:pt idx="392">
                  <c:v>41057</c:v>
                </c:pt>
                <c:pt idx="393">
                  <c:v>41058</c:v>
                </c:pt>
                <c:pt idx="394">
                  <c:v>41059</c:v>
                </c:pt>
                <c:pt idx="395">
                  <c:v>41060</c:v>
                </c:pt>
                <c:pt idx="396">
                  <c:v>41061</c:v>
                </c:pt>
                <c:pt idx="397">
                  <c:v>41062</c:v>
                </c:pt>
                <c:pt idx="398">
                  <c:v>41063</c:v>
                </c:pt>
                <c:pt idx="399">
                  <c:v>41064</c:v>
                </c:pt>
                <c:pt idx="400">
                  <c:v>41065</c:v>
                </c:pt>
                <c:pt idx="401">
                  <c:v>41066</c:v>
                </c:pt>
                <c:pt idx="402">
                  <c:v>41067</c:v>
                </c:pt>
                <c:pt idx="403">
                  <c:v>41068</c:v>
                </c:pt>
                <c:pt idx="404">
                  <c:v>41069</c:v>
                </c:pt>
                <c:pt idx="405">
                  <c:v>41070</c:v>
                </c:pt>
                <c:pt idx="406">
                  <c:v>41071</c:v>
                </c:pt>
                <c:pt idx="407">
                  <c:v>41072</c:v>
                </c:pt>
                <c:pt idx="408">
                  <c:v>41073</c:v>
                </c:pt>
                <c:pt idx="409">
                  <c:v>41074</c:v>
                </c:pt>
                <c:pt idx="410">
                  <c:v>41075</c:v>
                </c:pt>
                <c:pt idx="411">
                  <c:v>41076</c:v>
                </c:pt>
                <c:pt idx="412">
                  <c:v>41077</c:v>
                </c:pt>
                <c:pt idx="413">
                  <c:v>41078</c:v>
                </c:pt>
                <c:pt idx="414">
                  <c:v>41079</c:v>
                </c:pt>
                <c:pt idx="415">
                  <c:v>41080</c:v>
                </c:pt>
                <c:pt idx="416">
                  <c:v>41081</c:v>
                </c:pt>
                <c:pt idx="417">
                  <c:v>41082</c:v>
                </c:pt>
                <c:pt idx="418">
                  <c:v>41083</c:v>
                </c:pt>
                <c:pt idx="419">
                  <c:v>41084</c:v>
                </c:pt>
                <c:pt idx="420">
                  <c:v>41085</c:v>
                </c:pt>
                <c:pt idx="421">
                  <c:v>41086</c:v>
                </c:pt>
                <c:pt idx="422">
                  <c:v>41087</c:v>
                </c:pt>
                <c:pt idx="423">
                  <c:v>41088</c:v>
                </c:pt>
                <c:pt idx="424">
                  <c:v>41089</c:v>
                </c:pt>
                <c:pt idx="425">
                  <c:v>41090</c:v>
                </c:pt>
                <c:pt idx="426">
                  <c:v>41091</c:v>
                </c:pt>
                <c:pt idx="427">
                  <c:v>41092</c:v>
                </c:pt>
                <c:pt idx="428">
                  <c:v>41093</c:v>
                </c:pt>
                <c:pt idx="429">
                  <c:v>41094</c:v>
                </c:pt>
                <c:pt idx="430">
                  <c:v>41095</c:v>
                </c:pt>
                <c:pt idx="431">
                  <c:v>41096</c:v>
                </c:pt>
                <c:pt idx="432">
                  <c:v>41097</c:v>
                </c:pt>
                <c:pt idx="433">
                  <c:v>41098</c:v>
                </c:pt>
                <c:pt idx="434">
                  <c:v>41099</c:v>
                </c:pt>
                <c:pt idx="435">
                  <c:v>41100</c:v>
                </c:pt>
                <c:pt idx="436">
                  <c:v>41101</c:v>
                </c:pt>
                <c:pt idx="437">
                  <c:v>41102</c:v>
                </c:pt>
                <c:pt idx="438">
                  <c:v>41103</c:v>
                </c:pt>
                <c:pt idx="439">
                  <c:v>41104</c:v>
                </c:pt>
                <c:pt idx="440">
                  <c:v>41105</c:v>
                </c:pt>
                <c:pt idx="441">
                  <c:v>41106</c:v>
                </c:pt>
                <c:pt idx="442">
                  <c:v>41107</c:v>
                </c:pt>
                <c:pt idx="443">
                  <c:v>41108</c:v>
                </c:pt>
                <c:pt idx="444">
                  <c:v>41109</c:v>
                </c:pt>
                <c:pt idx="445">
                  <c:v>41110</c:v>
                </c:pt>
                <c:pt idx="446">
                  <c:v>41111</c:v>
                </c:pt>
                <c:pt idx="447">
                  <c:v>41112</c:v>
                </c:pt>
                <c:pt idx="448">
                  <c:v>41113</c:v>
                </c:pt>
                <c:pt idx="449">
                  <c:v>41114</c:v>
                </c:pt>
                <c:pt idx="450">
                  <c:v>41115</c:v>
                </c:pt>
                <c:pt idx="451">
                  <c:v>41116</c:v>
                </c:pt>
                <c:pt idx="452">
                  <c:v>41117</c:v>
                </c:pt>
                <c:pt idx="453">
                  <c:v>41118</c:v>
                </c:pt>
                <c:pt idx="454">
                  <c:v>41119</c:v>
                </c:pt>
                <c:pt idx="455">
                  <c:v>41120</c:v>
                </c:pt>
                <c:pt idx="456">
                  <c:v>41121</c:v>
                </c:pt>
                <c:pt idx="457">
                  <c:v>41122</c:v>
                </c:pt>
                <c:pt idx="458">
                  <c:v>41123</c:v>
                </c:pt>
                <c:pt idx="459">
                  <c:v>41124</c:v>
                </c:pt>
                <c:pt idx="460">
                  <c:v>41125</c:v>
                </c:pt>
                <c:pt idx="461">
                  <c:v>41126</c:v>
                </c:pt>
                <c:pt idx="462">
                  <c:v>41127</c:v>
                </c:pt>
                <c:pt idx="463">
                  <c:v>41128</c:v>
                </c:pt>
                <c:pt idx="464">
                  <c:v>41129</c:v>
                </c:pt>
                <c:pt idx="465">
                  <c:v>41130</c:v>
                </c:pt>
                <c:pt idx="466">
                  <c:v>41131</c:v>
                </c:pt>
                <c:pt idx="467">
                  <c:v>41132</c:v>
                </c:pt>
                <c:pt idx="468">
                  <c:v>41133</c:v>
                </c:pt>
                <c:pt idx="469">
                  <c:v>41134</c:v>
                </c:pt>
                <c:pt idx="470">
                  <c:v>41135</c:v>
                </c:pt>
                <c:pt idx="471">
                  <c:v>41136</c:v>
                </c:pt>
                <c:pt idx="472">
                  <c:v>41137</c:v>
                </c:pt>
                <c:pt idx="473">
                  <c:v>41138</c:v>
                </c:pt>
                <c:pt idx="474">
                  <c:v>41139</c:v>
                </c:pt>
                <c:pt idx="475">
                  <c:v>41140</c:v>
                </c:pt>
                <c:pt idx="476">
                  <c:v>41141</c:v>
                </c:pt>
                <c:pt idx="477">
                  <c:v>41142</c:v>
                </c:pt>
                <c:pt idx="478">
                  <c:v>41143</c:v>
                </c:pt>
                <c:pt idx="479">
                  <c:v>41144</c:v>
                </c:pt>
                <c:pt idx="480">
                  <c:v>41145</c:v>
                </c:pt>
                <c:pt idx="481">
                  <c:v>41146</c:v>
                </c:pt>
                <c:pt idx="482">
                  <c:v>41147</c:v>
                </c:pt>
                <c:pt idx="483">
                  <c:v>41148</c:v>
                </c:pt>
                <c:pt idx="484">
                  <c:v>41149</c:v>
                </c:pt>
                <c:pt idx="485">
                  <c:v>41150</c:v>
                </c:pt>
                <c:pt idx="486">
                  <c:v>41151</c:v>
                </c:pt>
                <c:pt idx="487">
                  <c:v>41152</c:v>
                </c:pt>
                <c:pt idx="488">
                  <c:v>41153</c:v>
                </c:pt>
                <c:pt idx="489">
                  <c:v>41154</c:v>
                </c:pt>
                <c:pt idx="490">
                  <c:v>41155</c:v>
                </c:pt>
                <c:pt idx="491">
                  <c:v>41156</c:v>
                </c:pt>
                <c:pt idx="492">
                  <c:v>41157</c:v>
                </c:pt>
                <c:pt idx="493">
                  <c:v>41158</c:v>
                </c:pt>
                <c:pt idx="494">
                  <c:v>41159</c:v>
                </c:pt>
                <c:pt idx="495">
                  <c:v>41160</c:v>
                </c:pt>
                <c:pt idx="496">
                  <c:v>41161</c:v>
                </c:pt>
                <c:pt idx="497">
                  <c:v>41162</c:v>
                </c:pt>
                <c:pt idx="498">
                  <c:v>41163</c:v>
                </c:pt>
                <c:pt idx="499">
                  <c:v>41164</c:v>
                </c:pt>
                <c:pt idx="500">
                  <c:v>41165</c:v>
                </c:pt>
                <c:pt idx="501">
                  <c:v>41166</c:v>
                </c:pt>
                <c:pt idx="502">
                  <c:v>41167</c:v>
                </c:pt>
                <c:pt idx="503">
                  <c:v>41168</c:v>
                </c:pt>
                <c:pt idx="504">
                  <c:v>41169</c:v>
                </c:pt>
                <c:pt idx="505">
                  <c:v>41170</c:v>
                </c:pt>
                <c:pt idx="506">
                  <c:v>41171</c:v>
                </c:pt>
                <c:pt idx="507">
                  <c:v>41172</c:v>
                </c:pt>
                <c:pt idx="508">
                  <c:v>41173</c:v>
                </c:pt>
                <c:pt idx="509">
                  <c:v>41174</c:v>
                </c:pt>
                <c:pt idx="510">
                  <c:v>41175</c:v>
                </c:pt>
                <c:pt idx="511">
                  <c:v>41176</c:v>
                </c:pt>
                <c:pt idx="512">
                  <c:v>41177</c:v>
                </c:pt>
                <c:pt idx="513">
                  <c:v>41178</c:v>
                </c:pt>
                <c:pt idx="514">
                  <c:v>41179</c:v>
                </c:pt>
                <c:pt idx="515">
                  <c:v>41180</c:v>
                </c:pt>
                <c:pt idx="516">
                  <c:v>41181</c:v>
                </c:pt>
                <c:pt idx="517">
                  <c:v>41182</c:v>
                </c:pt>
                <c:pt idx="518">
                  <c:v>41183</c:v>
                </c:pt>
                <c:pt idx="519">
                  <c:v>41184</c:v>
                </c:pt>
                <c:pt idx="520">
                  <c:v>41185</c:v>
                </c:pt>
                <c:pt idx="521">
                  <c:v>41186</c:v>
                </c:pt>
                <c:pt idx="522">
                  <c:v>41187</c:v>
                </c:pt>
                <c:pt idx="523">
                  <c:v>41188</c:v>
                </c:pt>
                <c:pt idx="524">
                  <c:v>41189</c:v>
                </c:pt>
                <c:pt idx="525">
                  <c:v>41190</c:v>
                </c:pt>
                <c:pt idx="526">
                  <c:v>41191</c:v>
                </c:pt>
                <c:pt idx="527">
                  <c:v>41192</c:v>
                </c:pt>
                <c:pt idx="528">
                  <c:v>41193</c:v>
                </c:pt>
                <c:pt idx="529">
                  <c:v>41194</c:v>
                </c:pt>
                <c:pt idx="530">
                  <c:v>41195</c:v>
                </c:pt>
                <c:pt idx="531">
                  <c:v>41196</c:v>
                </c:pt>
                <c:pt idx="532">
                  <c:v>41197</c:v>
                </c:pt>
                <c:pt idx="533">
                  <c:v>41198</c:v>
                </c:pt>
                <c:pt idx="534">
                  <c:v>41199</c:v>
                </c:pt>
                <c:pt idx="535">
                  <c:v>41200</c:v>
                </c:pt>
                <c:pt idx="536">
                  <c:v>41201</c:v>
                </c:pt>
                <c:pt idx="537">
                  <c:v>41202</c:v>
                </c:pt>
                <c:pt idx="538">
                  <c:v>41203</c:v>
                </c:pt>
                <c:pt idx="539">
                  <c:v>41204</c:v>
                </c:pt>
                <c:pt idx="540">
                  <c:v>41205</c:v>
                </c:pt>
                <c:pt idx="541">
                  <c:v>41206</c:v>
                </c:pt>
                <c:pt idx="542">
                  <c:v>41207</c:v>
                </c:pt>
                <c:pt idx="543">
                  <c:v>41208</c:v>
                </c:pt>
                <c:pt idx="544">
                  <c:v>41209</c:v>
                </c:pt>
                <c:pt idx="545">
                  <c:v>41210</c:v>
                </c:pt>
                <c:pt idx="546">
                  <c:v>41211</c:v>
                </c:pt>
                <c:pt idx="547">
                  <c:v>41212</c:v>
                </c:pt>
                <c:pt idx="548">
                  <c:v>41213</c:v>
                </c:pt>
                <c:pt idx="549">
                  <c:v>41214</c:v>
                </c:pt>
                <c:pt idx="550">
                  <c:v>41215</c:v>
                </c:pt>
                <c:pt idx="551">
                  <c:v>41216</c:v>
                </c:pt>
                <c:pt idx="552">
                  <c:v>41217</c:v>
                </c:pt>
                <c:pt idx="553">
                  <c:v>41218</c:v>
                </c:pt>
                <c:pt idx="554">
                  <c:v>41219</c:v>
                </c:pt>
                <c:pt idx="555">
                  <c:v>41220</c:v>
                </c:pt>
                <c:pt idx="556">
                  <c:v>41221</c:v>
                </c:pt>
                <c:pt idx="557">
                  <c:v>41222</c:v>
                </c:pt>
                <c:pt idx="558">
                  <c:v>41223</c:v>
                </c:pt>
                <c:pt idx="559">
                  <c:v>41224</c:v>
                </c:pt>
                <c:pt idx="560">
                  <c:v>41225</c:v>
                </c:pt>
                <c:pt idx="561">
                  <c:v>41226</c:v>
                </c:pt>
                <c:pt idx="562">
                  <c:v>41227</c:v>
                </c:pt>
                <c:pt idx="563">
                  <c:v>41228</c:v>
                </c:pt>
                <c:pt idx="564">
                  <c:v>41229</c:v>
                </c:pt>
                <c:pt idx="565">
                  <c:v>41230</c:v>
                </c:pt>
                <c:pt idx="566">
                  <c:v>41231</c:v>
                </c:pt>
                <c:pt idx="567">
                  <c:v>41232</c:v>
                </c:pt>
                <c:pt idx="568">
                  <c:v>41233</c:v>
                </c:pt>
                <c:pt idx="569">
                  <c:v>41234</c:v>
                </c:pt>
                <c:pt idx="570">
                  <c:v>41235</c:v>
                </c:pt>
                <c:pt idx="571">
                  <c:v>41236</c:v>
                </c:pt>
                <c:pt idx="572">
                  <c:v>41237</c:v>
                </c:pt>
                <c:pt idx="573">
                  <c:v>41238</c:v>
                </c:pt>
                <c:pt idx="574">
                  <c:v>41239</c:v>
                </c:pt>
                <c:pt idx="575">
                  <c:v>41240</c:v>
                </c:pt>
                <c:pt idx="576">
                  <c:v>41241</c:v>
                </c:pt>
                <c:pt idx="577">
                  <c:v>41242</c:v>
                </c:pt>
                <c:pt idx="578">
                  <c:v>41243</c:v>
                </c:pt>
                <c:pt idx="579">
                  <c:v>41244</c:v>
                </c:pt>
                <c:pt idx="580">
                  <c:v>41245</c:v>
                </c:pt>
                <c:pt idx="581">
                  <c:v>41246</c:v>
                </c:pt>
                <c:pt idx="582">
                  <c:v>41247</c:v>
                </c:pt>
                <c:pt idx="583">
                  <c:v>41248</c:v>
                </c:pt>
                <c:pt idx="584">
                  <c:v>41249</c:v>
                </c:pt>
                <c:pt idx="585">
                  <c:v>41250</c:v>
                </c:pt>
                <c:pt idx="586">
                  <c:v>41251</c:v>
                </c:pt>
                <c:pt idx="587">
                  <c:v>41252</c:v>
                </c:pt>
                <c:pt idx="588">
                  <c:v>41253</c:v>
                </c:pt>
                <c:pt idx="589">
                  <c:v>41254</c:v>
                </c:pt>
                <c:pt idx="590">
                  <c:v>41255</c:v>
                </c:pt>
                <c:pt idx="591">
                  <c:v>41256</c:v>
                </c:pt>
                <c:pt idx="592">
                  <c:v>41257</c:v>
                </c:pt>
                <c:pt idx="593">
                  <c:v>41258</c:v>
                </c:pt>
                <c:pt idx="594">
                  <c:v>41259</c:v>
                </c:pt>
                <c:pt idx="595">
                  <c:v>41260</c:v>
                </c:pt>
                <c:pt idx="596">
                  <c:v>41261</c:v>
                </c:pt>
                <c:pt idx="597">
                  <c:v>41262</c:v>
                </c:pt>
                <c:pt idx="598">
                  <c:v>41263</c:v>
                </c:pt>
                <c:pt idx="599">
                  <c:v>41264</c:v>
                </c:pt>
                <c:pt idx="600">
                  <c:v>41265</c:v>
                </c:pt>
                <c:pt idx="601">
                  <c:v>41266</c:v>
                </c:pt>
                <c:pt idx="602">
                  <c:v>41267</c:v>
                </c:pt>
                <c:pt idx="603">
                  <c:v>41268</c:v>
                </c:pt>
                <c:pt idx="604">
                  <c:v>41269</c:v>
                </c:pt>
                <c:pt idx="605">
                  <c:v>41270</c:v>
                </c:pt>
                <c:pt idx="606">
                  <c:v>41271</c:v>
                </c:pt>
                <c:pt idx="607">
                  <c:v>41272</c:v>
                </c:pt>
                <c:pt idx="608">
                  <c:v>41273</c:v>
                </c:pt>
                <c:pt idx="609">
                  <c:v>41274</c:v>
                </c:pt>
              </c:numCache>
            </c:numRef>
          </c:cat>
          <c:val>
            <c:numRef>
              <c:f>Calibration!$D$3:$D$612</c:f>
              <c:numCache>
                <c:formatCode>0.0</c:formatCode>
                <c:ptCount val="610"/>
                <c:pt idx="0">
                  <c:v>1.9924544126937289</c:v>
                </c:pt>
                <c:pt idx="1">
                  <c:v>2.0172193416509447</c:v>
                </c:pt>
                <c:pt idx="2">
                  <c:v>2.0333003375342664</c:v>
                </c:pt>
                <c:pt idx="3">
                  <c:v>2.0453634721832539</c:v>
                </c:pt>
                <c:pt idx="4">
                  <c:v>2.081397022222093</c:v>
                </c:pt>
                <c:pt idx="5">
                  <c:v>2.1296948150737807</c:v>
                </c:pt>
                <c:pt idx="6">
                  <c:v>2.2510601677406017</c:v>
                </c:pt>
                <c:pt idx="7">
                  <c:v>2.2719506711457522</c:v>
                </c:pt>
                <c:pt idx="8">
                  <c:v>2.2680192777038508</c:v>
                </c:pt>
                <c:pt idx="9">
                  <c:v>2.2948287745195759</c:v>
                </c:pt>
                <c:pt idx="10">
                  <c:v>2.328472708131788</c:v>
                </c:pt>
                <c:pt idx="11">
                  <c:v>2.3335810909454819</c:v>
                </c:pt>
                <c:pt idx="12">
                  <c:v>2.359355323572927</c:v>
                </c:pt>
                <c:pt idx="13">
                  <c:v>2.5211811523378675</c:v>
                </c:pt>
                <c:pt idx="14">
                  <c:v>2.5534972402096492</c:v>
                </c:pt>
                <c:pt idx="15">
                  <c:v>2.6647094723514404</c:v>
                </c:pt>
                <c:pt idx="16">
                  <c:v>2.9938730799444571</c:v>
                </c:pt>
                <c:pt idx="17">
                  <c:v>3.3708593065809667</c:v>
                </c:pt>
                <c:pt idx="18">
                  <c:v>3.5695913461325852</c:v>
                </c:pt>
                <c:pt idx="19">
                  <c:v>3.5523509638824473</c:v>
                </c:pt>
                <c:pt idx="20">
                  <c:v>3.5680616493211601</c:v>
                </c:pt>
                <c:pt idx="21">
                  <c:v>3.5941854154237673</c:v>
                </c:pt>
                <c:pt idx="22">
                  <c:v>3.6054231815611009</c:v>
                </c:pt>
                <c:pt idx="23">
                  <c:v>3.6020821876876044</c:v>
                </c:pt>
                <c:pt idx="24">
                  <c:v>3.6315188825255782</c:v>
                </c:pt>
                <c:pt idx="25">
                  <c:v>3.9148696382808281</c:v>
                </c:pt>
                <c:pt idx="26">
                  <c:v>4.1293828563481227</c:v>
                </c:pt>
                <c:pt idx="27">
                  <c:v>4.2176980245033064</c:v>
                </c:pt>
                <c:pt idx="28">
                  <c:v>4.2101814404891407</c:v>
                </c:pt>
                <c:pt idx="29">
                  <c:v>4.2156709375736199</c:v>
                </c:pt>
                <c:pt idx="30">
                  <c:v>4.2350089499740751</c:v>
                </c:pt>
                <c:pt idx="31">
                  <c:v>6.2655922350976514</c:v>
                </c:pt>
                <c:pt idx="32">
                  <c:v>6.2479733058609881</c:v>
                </c:pt>
                <c:pt idx="33">
                  <c:v>6.3182166914812967</c:v>
                </c:pt>
                <c:pt idx="34">
                  <c:v>6.4176189121530181</c:v>
                </c:pt>
                <c:pt idx="35">
                  <c:v>6.5137074106484025</c:v>
                </c:pt>
                <c:pt idx="36">
                  <c:v>6.7079614981034927</c:v>
                </c:pt>
                <c:pt idx="37">
                  <c:v>7.0003617138177274</c:v>
                </c:pt>
                <c:pt idx="38">
                  <c:v>7.0153741761197193</c:v>
                </c:pt>
                <c:pt idx="39">
                  <c:v>6.9721391406527564</c:v>
                </c:pt>
                <c:pt idx="40">
                  <c:v>6.9230055240320461</c:v>
                </c:pt>
                <c:pt idx="41">
                  <c:v>6.9081311127632352</c:v>
                </c:pt>
                <c:pt idx="42">
                  <c:v>7.0195589774965743</c:v>
                </c:pt>
                <c:pt idx="43">
                  <c:v>7.1872038187525487</c:v>
                </c:pt>
                <c:pt idx="44">
                  <c:v>7.3487261997346716</c:v>
                </c:pt>
                <c:pt idx="45">
                  <c:v>7.6727019626784605</c:v>
                </c:pt>
                <c:pt idx="46">
                  <c:v>7.9290647038622906</c:v>
                </c:pt>
                <c:pt idx="47">
                  <c:v>8.2894805958396258</c:v>
                </c:pt>
                <c:pt idx="48">
                  <c:v>8.3411943982966807</c:v>
                </c:pt>
                <c:pt idx="49">
                  <c:v>8.6972593123140669</c:v>
                </c:pt>
                <c:pt idx="50">
                  <c:v>9.3449516370182497</c:v>
                </c:pt>
                <c:pt idx="51">
                  <c:v>9.6101928193486774</c:v>
                </c:pt>
                <c:pt idx="52">
                  <c:v>10.222960550024284</c:v>
                </c:pt>
                <c:pt idx="53">
                  <c:v>10.607924281621971</c:v>
                </c:pt>
                <c:pt idx="54">
                  <c:v>10.915383047001834</c:v>
                </c:pt>
                <c:pt idx="55">
                  <c:v>11.162070304295982</c:v>
                </c:pt>
                <c:pt idx="56">
                  <c:v>12.289201857474033</c:v>
                </c:pt>
                <c:pt idx="57">
                  <c:v>12.679658416051755</c:v>
                </c:pt>
                <c:pt idx="58">
                  <c:v>13.522353135587885</c:v>
                </c:pt>
                <c:pt idx="59">
                  <c:v>13.612454055468202</c:v>
                </c:pt>
                <c:pt idx="60">
                  <c:v>13.937828847710152</c:v>
                </c:pt>
                <c:pt idx="61">
                  <c:v>14.452905488501036</c:v>
                </c:pt>
                <c:pt idx="62">
                  <c:v>14.192957258166432</c:v>
                </c:pt>
                <c:pt idx="63">
                  <c:v>14.587746767813407</c:v>
                </c:pt>
                <c:pt idx="64">
                  <c:v>14.852307037923129</c:v>
                </c:pt>
                <c:pt idx="65">
                  <c:v>15.418247146559358</c:v>
                </c:pt>
                <c:pt idx="66">
                  <c:v>15.840943102381553</c:v>
                </c:pt>
                <c:pt idx="67">
                  <c:v>15.841749122203719</c:v>
                </c:pt>
                <c:pt idx="68">
                  <c:v>15.974027334410085</c:v>
                </c:pt>
                <c:pt idx="69">
                  <c:v>15.673770940911684</c:v>
                </c:pt>
                <c:pt idx="70">
                  <c:v>15.557824019275944</c:v>
                </c:pt>
                <c:pt idx="71">
                  <c:v>16.630945005445035</c:v>
                </c:pt>
                <c:pt idx="72">
                  <c:v>16.522668991917239</c:v>
                </c:pt>
                <c:pt idx="73">
                  <c:v>16.569965237458188</c:v>
                </c:pt>
                <c:pt idx="74">
                  <c:v>16.69066183840755</c:v>
                </c:pt>
                <c:pt idx="75">
                  <c:v>17.066005268956111</c:v>
                </c:pt>
                <c:pt idx="76">
                  <c:v>17.514241746694211</c:v>
                </c:pt>
                <c:pt idx="77">
                  <c:v>17.427150671300833</c:v>
                </c:pt>
                <c:pt idx="78">
                  <c:v>17.134207995177103</c:v>
                </c:pt>
                <c:pt idx="79">
                  <c:v>16.902832590416772</c:v>
                </c:pt>
                <c:pt idx="80">
                  <c:v>17.193653186721601</c:v>
                </c:pt>
                <c:pt idx="81">
                  <c:v>17.06775945387021</c:v>
                </c:pt>
                <c:pt idx="82">
                  <c:v>17.074342406626322</c:v>
                </c:pt>
                <c:pt idx="83">
                  <c:v>17.119279053138126</c:v>
                </c:pt>
                <c:pt idx="84">
                  <c:v>17.457606255236215</c:v>
                </c:pt>
                <c:pt idx="85">
                  <c:v>17.836399124543536</c:v>
                </c:pt>
                <c:pt idx="86">
                  <c:v>18.097514112536263</c:v>
                </c:pt>
                <c:pt idx="87">
                  <c:v>18.78836807544382</c:v>
                </c:pt>
                <c:pt idx="88">
                  <c:v>18.712559414698305</c:v>
                </c:pt>
                <c:pt idx="89">
                  <c:v>18.507901217334179</c:v>
                </c:pt>
                <c:pt idx="90">
                  <c:v>18.267541765220496</c:v>
                </c:pt>
                <c:pt idx="91">
                  <c:v>18.118994233865912</c:v>
                </c:pt>
                <c:pt idx="92">
                  <c:v>17.854696517609142</c:v>
                </c:pt>
                <c:pt idx="93">
                  <c:v>18.663199604252387</c:v>
                </c:pt>
                <c:pt idx="94">
                  <c:v>18.499035330533658</c:v>
                </c:pt>
                <c:pt idx="95">
                  <c:v>18.241749518386161</c:v>
                </c:pt>
                <c:pt idx="96">
                  <c:v>18.038440180874286</c:v>
                </c:pt>
                <c:pt idx="97">
                  <c:v>17.96726601327499</c:v>
                </c:pt>
                <c:pt idx="98">
                  <c:v>17.842485348195229</c:v>
                </c:pt>
                <c:pt idx="99">
                  <c:v>17.615808939201109</c:v>
                </c:pt>
                <c:pt idx="100">
                  <c:v>17.493465605051618</c:v>
                </c:pt>
                <c:pt idx="101">
                  <c:v>17.259879231000312</c:v>
                </c:pt>
                <c:pt idx="102">
                  <c:v>17.656843386080435</c:v>
                </c:pt>
                <c:pt idx="103">
                  <c:v>17.326939620388664</c:v>
                </c:pt>
                <c:pt idx="104">
                  <c:v>18.036599492915528</c:v>
                </c:pt>
                <c:pt idx="105">
                  <c:v>18.415946623543416</c:v>
                </c:pt>
                <c:pt idx="106">
                  <c:v>18.09695985044749</c:v>
                </c:pt>
                <c:pt idx="107">
                  <c:v>18.062884238976228</c:v>
                </c:pt>
                <c:pt idx="108">
                  <c:v>17.754973428870635</c:v>
                </c:pt>
                <c:pt idx="109">
                  <c:v>17.844836378645969</c:v>
                </c:pt>
                <c:pt idx="110">
                  <c:v>17.938495709233894</c:v>
                </c:pt>
                <c:pt idx="111">
                  <c:v>17.566752738723135</c:v>
                </c:pt>
                <c:pt idx="112">
                  <c:v>17.208310852866436</c:v>
                </c:pt>
                <c:pt idx="113">
                  <c:v>17.380894123238708</c:v>
                </c:pt>
                <c:pt idx="114">
                  <c:v>17.960159162907047</c:v>
                </c:pt>
                <c:pt idx="115">
                  <c:v>17.622686607693588</c:v>
                </c:pt>
                <c:pt idx="116">
                  <c:v>17.271660532798549</c:v>
                </c:pt>
                <c:pt idx="117">
                  <c:v>16.924899647779409</c:v>
                </c:pt>
                <c:pt idx="118">
                  <c:v>16.769337329672272</c:v>
                </c:pt>
                <c:pt idx="119">
                  <c:v>16.516972163828459</c:v>
                </c:pt>
                <c:pt idx="120">
                  <c:v>16.189001034731547</c:v>
                </c:pt>
                <c:pt idx="121">
                  <c:v>15.962526156131071</c:v>
                </c:pt>
                <c:pt idx="122">
                  <c:v>15.665646376510615</c:v>
                </c:pt>
                <c:pt idx="123">
                  <c:v>16.058241361472874</c:v>
                </c:pt>
                <c:pt idx="124">
                  <c:v>15.768040526205114</c:v>
                </c:pt>
                <c:pt idx="125">
                  <c:v>15.890708981731516</c:v>
                </c:pt>
                <c:pt idx="126">
                  <c:v>15.579710818133297</c:v>
                </c:pt>
                <c:pt idx="127">
                  <c:v>15.289258772395065</c:v>
                </c:pt>
                <c:pt idx="128">
                  <c:v>15.018700863056969</c:v>
                </c:pt>
                <c:pt idx="129">
                  <c:v>14.954935873540045</c:v>
                </c:pt>
                <c:pt idx="130">
                  <c:v>14.765202202904891</c:v>
                </c:pt>
                <c:pt idx="131">
                  <c:v>14.77164071052543</c:v>
                </c:pt>
                <c:pt idx="132">
                  <c:v>14.89782541942767</c:v>
                </c:pt>
                <c:pt idx="133">
                  <c:v>14.967634896072484</c:v>
                </c:pt>
                <c:pt idx="134">
                  <c:v>14.994260917387566</c:v>
                </c:pt>
                <c:pt idx="135">
                  <c:v>14.981660155791049</c:v>
                </c:pt>
                <c:pt idx="136">
                  <c:v>14.900087398725837</c:v>
                </c:pt>
                <c:pt idx="137">
                  <c:v>14.782037352107874</c:v>
                </c:pt>
                <c:pt idx="138">
                  <c:v>14.973881700908324</c:v>
                </c:pt>
                <c:pt idx="139">
                  <c:v>14.889574427738657</c:v>
                </c:pt>
                <c:pt idx="140">
                  <c:v>14.707193877103716</c:v>
                </c:pt>
                <c:pt idx="141">
                  <c:v>14.61801371827249</c:v>
                </c:pt>
                <c:pt idx="142">
                  <c:v>14.452337580178073</c:v>
                </c:pt>
                <c:pt idx="143">
                  <c:v>14.367600944413152</c:v>
                </c:pt>
                <c:pt idx="144">
                  <c:v>14.133775388147162</c:v>
                </c:pt>
                <c:pt idx="145">
                  <c:v>13.953704874020408</c:v>
                </c:pt>
                <c:pt idx="146">
                  <c:v>13.795384033927862</c:v>
                </c:pt>
                <c:pt idx="147">
                  <c:v>13.649207897107312</c:v>
                </c:pt>
                <c:pt idx="148">
                  <c:v>13.572855447325654</c:v>
                </c:pt>
                <c:pt idx="149">
                  <c:v>13.32592223952766</c:v>
                </c:pt>
                <c:pt idx="150">
                  <c:v>13.191177979656745</c:v>
                </c:pt>
                <c:pt idx="151">
                  <c:v>12.949237806442284</c:v>
                </c:pt>
                <c:pt idx="152">
                  <c:v>12.71840766219748</c:v>
                </c:pt>
                <c:pt idx="153">
                  <c:v>12.85395934108665</c:v>
                </c:pt>
                <c:pt idx="154">
                  <c:v>12.623892259798684</c:v>
                </c:pt>
                <c:pt idx="155">
                  <c:v>12.521462186051933</c:v>
                </c:pt>
                <c:pt idx="156">
                  <c:v>12.301347196447269</c:v>
                </c:pt>
                <c:pt idx="157">
                  <c:v>12.085898541452204</c:v>
                </c:pt>
                <c:pt idx="158">
                  <c:v>11.883357926101906</c:v>
                </c:pt>
                <c:pt idx="159">
                  <c:v>11.798984682255567</c:v>
                </c:pt>
                <c:pt idx="160">
                  <c:v>10.649004277272208</c:v>
                </c:pt>
                <c:pt idx="161">
                  <c:v>10.5536242990473</c:v>
                </c:pt>
                <c:pt idx="162">
                  <c:v>10.491618065293556</c:v>
                </c:pt>
                <c:pt idx="163">
                  <c:v>10.39098604309677</c:v>
                </c:pt>
                <c:pt idx="164">
                  <c:v>10.517093359114696</c:v>
                </c:pt>
                <c:pt idx="165">
                  <c:v>10.624567693639635</c:v>
                </c:pt>
                <c:pt idx="166">
                  <c:v>10.469662814433011</c:v>
                </c:pt>
                <c:pt idx="167">
                  <c:v>10.363260772445722</c:v>
                </c:pt>
                <c:pt idx="168">
                  <c:v>10.499275781103687</c:v>
                </c:pt>
                <c:pt idx="169">
                  <c:v>10.361163081725469</c:v>
                </c:pt>
                <c:pt idx="170">
                  <c:v>10.176123315674346</c:v>
                </c:pt>
                <c:pt idx="171">
                  <c:v>9.9877469174624682</c:v>
                </c:pt>
                <c:pt idx="172">
                  <c:v>9.8305134023511354</c:v>
                </c:pt>
                <c:pt idx="173">
                  <c:v>9.6676064598372058</c:v>
                </c:pt>
                <c:pt idx="174">
                  <c:v>9.4980468188180005</c:v>
                </c:pt>
                <c:pt idx="175">
                  <c:v>9.328844713246264</c:v>
                </c:pt>
                <c:pt idx="176">
                  <c:v>9.3760351202513075</c:v>
                </c:pt>
                <c:pt idx="177">
                  <c:v>9.3295537284862551</c:v>
                </c:pt>
                <c:pt idx="178">
                  <c:v>9.3795117692656707</c:v>
                </c:pt>
                <c:pt idx="179">
                  <c:v>9.209813892985645</c:v>
                </c:pt>
                <c:pt idx="180">
                  <c:v>9.0500011587033953</c:v>
                </c:pt>
                <c:pt idx="181">
                  <c:v>8.8947009205099867</c:v>
                </c:pt>
                <c:pt idx="182">
                  <c:v>8.7464612260964856</c:v>
                </c:pt>
                <c:pt idx="183">
                  <c:v>8.5943370415521159</c:v>
                </c:pt>
                <c:pt idx="184">
                  <c:v>8.4514584808905404</c:v>
                </c:pt>
                <c:pt idx="185">
                  <c:v>8.3113407198763198</c:v>
                </c:pt>
                <c:pt idx="186">
                  <c:v>8.1739304124044967</c:v>
                </c:pt>
                <c:pt idx="187">
                  <c:v>8.0391752431609245</c:v>
                </c:pt>
                <c:pt idx="188">
                  <c:v>7.9070239077046267</c:v>
                </c:pt>
                <c:pt idx="189">
                  <c:v>7.7774260929349515</c:v>
                </c:pt>
                <c:pt idx="190">
                  <c:v>7.6503324579362433</c:v>
                </c:pt>
                <c:pt idx="191">
                  <c:v>7.5227695970409494</c:v>
                </c:pt>
                <c:pt idx="192">
                  <c:v>7.4091246288435126</c:v>
                </c:pt>
                <c:pt idx="193">
                  <c:v>7.2969715675559126</c:v>
                </c:pt>
                <c:pt idx="194">
                  <c:v>8.210310429780181</c:v>
                </c:pt>
                <c:pt idx="195">
                  <c:v>8.1089749228102406</c:v>
                </c:pt>
                <c:pt idx="196">
                  <c:v>7.9946759752277909</c:v>
                </c:pt>
                <c:pt idx="197">
                  <c:v>7.8824786729972516</c:v>
                </c:pt>
                <c:pt idx="198">
                  <c:v>7.7726778390312754</c:v>
                </c:pt>
                <c:pt idx="199">
                  <c:v>7.6649986537037513</c:v>
                </c:pt>
                <c:pt idx="200">
                  <c:v>7.5594001210333071</c:v>
                </c:pt>
                <c:pt idx="201">
                  <c:v>7.4558420371916245</c:v>
                </c:pt>
                <c:pt idx="202">
                  <c:v>7.3542849751969319</c:v>
                </c:pt>
                <c:pt idx="203">
                  <c:v>7.254690269903227</c:v>
                </c:pt>
                <c:pt idx="204">
                  <c:v>7.1566627591772214</c:v>
                </c:pt>
                <c:pt idx="205">
                  <c:v>7.0603299741237135</c:v>
                </c:pt>
                <c:pt idx="206">
                  <c:v>6.9837594601001163</c:v>
                </c:pt>
                <c:pt idx="207">
                  <c:v>6.9029672653553495</c:v>
                </c:pt>
                <c:pt idx="208">
                  <c:v>6.8112960261251123</c:v>
                </c:pt>
                <c:pt idx="209">
                  <c:v>6.7246364282179556</c:v>
                </c:pt>
                <c:pt idx="210">
                  <c:v>6.6795623592417632</c:v>
                </c:pt>
                <c:pt idx="211">
                  <c:v>6.7023103750357</c:v>
                </c:pt>
                <c:pt idx="212">
                  <c:v>6.7326554830965648</c:v>
                </c:pt>
                <c:pt idx="213">
                  <c:v>6.7468056499754194</c:v>
                </c:pt>
                <c:pt idx="214">
                  <c:v>6.6583440198311079</c:v>
                </c:pt>
                <c:pt idx="215">
                  <c:v>6.5718077186420825</c:v>
                </c:pt>
                <c:pt idx="216">
                  <c:v>6.4894279112963478</c:v>
                </c:pt>
                <c:pt idx="217">
                  <c:v>6.4065445800952352</c:v>
                </c:pt>
                <c:pt idx="218">
                  <c:v>6.3252627786862208</c:v>
                </c:pt>
                <c:pt idx="219">
                  <c:v>6.278922879399313</c:v>
                </c:pt>
                <c:pt idx="220">
                  <c:v>6.207454727010826</c:v>
                </c:pt>
                <c:pt idx="221">
                  <c:v>6.1306641181674877</c:v>
                </c:pt>
                <c:pt idx="222">
                  <c:v>6.0645568262883547</c:v>
                </c:pt>
                <c:pt idx="223">
                  <c:v>5.9898466546140412</c:v>
                </c:pt>
                <c:pt idx="224">
                  <c:v>5.9166165824525372</c:v>
                </c:pt>
                <c:pt idx="225">
                  <c:v>5.8448015130490587</c:v>
                </c:pt>
                <c:pt idx="226">
                  <c:v>5.7743741047289925</c:v>
                </c:pt>
                <c:pt idx="227">
                  <c:v>5.7053075441327126</c:v>
                </c:pt>
                <c:pt idx="228">
                  <c:v>5.637582222530388</c:v>
                </c:pt>
                <c:pt idx="229">
                  <c:v>5.5711691514605945</c:v>
                </c:pt>
                <c:pt idx="230">
                  <c:v>5.5060290593332422</c:v>
                </c:pt>
                <c:pt idx="231">
                  <c:v>5.4421476497019965</c:v>
                </c:pt>
                <c:pt idx="232">
                  <c:v>5.3795006014218592</c:v>
                </c:pt>
                <c:pt idx="233">
                  <c:v>5.3181140499692772</c:v>
                </c:pt>
                <c:pt idx="234">
                  <c:v>5.2578636657989719</c:v>
                </c:pt>
                <c:pt idx="235">
                  <c:v>5.1993119941007224</c:v>
                </c:pt>
                <c:pt idx="236">
                  <c:v>5.141502657778231</c:v>
                </c:pt>
                <c:pt idx="237">
                  <c:v>5.0857236960452203</c:v>
                </c:pt>
                <c:pt idx="238">
                  <c:v>5.0299637211020984</c:v>
                </c:pt>
                <c:pt idx="239">
                  <c:v>4.9752811794593024</c:v>
                </c:pt>
                <c:pt idx="240">
                  <c:v>4.9226590802808463</c:v>
                </c:pt>
                <c:pt idx="241">
                  <c:v>4.8700499540837745</c:v>
                </c:pt>
                <c:pt idx="242">
                  <c:v>4.8206915147352518</c:v>
                </c:pt>
                <c:pt idx="243">
                  <c:v>4.7728740172652255</c:v>
                </c:pt>
                <c:pt idx="244">
                  <c:v>4.7279586780126674</c:v>
                </c:pt>
                <c:pt idx="245">
                  <c:v>4.7142649672704229</c:v>
                </c:pt>
                <c:pt idx="246">
                  <c:v>4.6656825781222508</c:v>
                </c:pt>
                <c:pt idx="247">
                  <c:v>4.6180389319331843</c:v>
                </c:pt>
                <c:pt idx="248">
                  <c:v>4.5713158896540964</c:v>
                </c:pt>
                <c:pt idx="249">
                  <c:v>4.5254956627312799</c:v>
                </c:pt>
                <c:pt idx="250">
                  <c:v>4.4805608063339264</c:v>
                </c:pt>
                <c:pt idx="251">
                  <c:v>4.436494212712466</c:v>
                </c:pt>
                <c:pt idx="252">
                  <c:v>4.3932791046852522</c:v>
                </c:pt>
                <c:pt idx="253">
                  <c:v>4.3576699946872957</c:v>
                </c:pt>
                <c:pt idx="254">
                  <c:v>4.3159779834236494</c:v>
                </c:pt>
                <c:pt idx="255">
                  <c:v>4.2750915744103404</c:v>
                </c:pt>
                <c:pt idx="256">
                  <c:v>4.2349952012362975</c:v>
                </c:pt>
                <c:pt idx="257">
                  <c:v>4.195673598275552</c:v>
                </c:pt>
                <c:pt idx="258">
                  <c:v>4.1571117948752478</c:v>
                </c:pt>
                <c:pt idx="259">
                  <c:v>4.1192951096559787</c:v>
                </c:pt>
                <c:pt idx="260">
                  <c:v>4.0822091449222322</c:v>
                </c:pt>
                <c:pt idx="261">
                  <c:v>4.045839781180856</c:v>
                </c:pt>
                <c:pt idx="262">
                  <c:v>4.0101731717654365</c:v>
                </c:pt>
                <c:pt idx="263">
                  <c:v>3.9751957375645532</c:v>
                </c:pt>
                <c:pt idx="264">
                  <c:v>3.9408941618518849</c:v>
                </c:pt>
                <c:pt idx="265">
                  <c:v>3.9072553852162275</c:v>
                </c:pt>
                <c:pt idx="266">
                  <c:v>3.8742666005894701</c:v>
                </c:pt>
                <c:pt idx="267">
                  <c:v>3.8419152483706438</c:v>
                </c:pt>
                <c:pt idx="268">
                  <c:v>3.8101890116441868</c:v>
                </c:pt>
                <c:pt idx="269">
                  <c:v>3.7790758114906118</c:v>
                </c:pt>
                <c:pt idx="270">
                  <c:v>3.7485638023877752</c:v>
                </c:pt>
                <c:pt idx="271">
                  <c:v>3.7186413677010082</c:v>
                </c:pt>
                <c:pt idx="272">
                  <c:v>3.6892971152603997</c:v>
                </c:pt>
                <c:pt idx="273">
                  <c:v>3.6605198730235244</c:v>
                </c:pt>
                <c:pt idx="274">
                  <c:v>3.6322986848219885</c:v>
                </c:pt>
                <c:pt idx="275">
                  <c:v>3.60462280619016</c:v>
                </c:pt>
                <c:pt idx="276">
                  <c:v>3.5774817002744981</c:v>
                </c:pt>
                <c:pt idx="277">
                  <c:v>3.5508650338219265</c:v>
                </c:pt>
                <c:pt idx="278">
                  <c:v>3.5247626732457289</c:v>
                </c:pt>
                <c:pt idx="279">
                  <c:v>3.4991646807674481</c:v>
                </c:pt>
                <c:pt idx="280">
                  <c:v>3.4763575395311652</c:v>
                </c:pt>
                <c:pt idx="281">
                  <c:v>3.4516948649583172</c:v>
                </c:pt>
                <c:pt idx="282">
                  <c:v>3.4523941276872572</c:v>
                </c:pt>
                <c:pt idx="283">
                  <c:v>3.4413723779149406</c:v>
                </c:pt>
                <c:pt idx="284">
                  <c:v>3.4173857111448398</c:v>
                </c:pt>
                <c:pt idx="285">
                  <c:v>3.3938625315547144</c:v>
                </c:pt>
                <c:pt idx="286">
                  <c:v>3.3707938833205633</c:v>
                </c:pt>
                <c:pt idx="287">
                  <c:v>3.3481709836690881</c:v>
                </c:pt>
                <c:pt idx="288">
                  <c:v>3.3259852195338913</c:v>
                </c:pt>
                <c:pt idx="289">
                  <c:v>3.3042281442762778</c:v>
                </c:pt>
                <c:pt idx="290">
                  <c:v>3.2828914744694231</c:v>
                </c:pt>
                <c:pt idx="291">
                  <c:v>3.2619670867446784</c:v>
                </c:pt>
                <c:pt idx="292">
                  <c:v>3.2414470146988141</c:v>
                </c:pt>
                <c:pt idx="293">
                  <c:v>3.2213234458610298</c:v>
                </c:pt>
                <c:pt idx="294">
                  <c:v>3.2015887187185523</c:v>
                </c:pt>
                <c:pt idx="295">
                  <c:v>3.1822353197997297</c:v>
                </c:pt>
                <c:pt idx="296">
                  <c:v>3.1651922439087801</c:v>
                </c:pt>
                <c:pt idx="297">
                  <c:v>3.1465421231749735</c:v>
                </c:pt>
                <c:pt idx="298">
                  <c:v>3.1325484970961974</c:v>
                </c:pt>
                <c:pt idx="299">
                  <c:v>3.1322545411355618</c:v>
                </c:pt>
                <c:pt idx="300">
                  <c:v>3.1305783798555797</c:v>
                </c:pt>
                <c:pt idx="301">
                  <c:v>3.1198553030487499</c:v>
                </c:pt>
                <c:pt idx="302">
                  <c:v>3.1069462543058437</c:v>
                </c:pt>
                <c:pt idx="303">
                  <c:v>3.1079596416584772</c:v>
                </c:pt>
                <c:pt idx="304">
                  <c:v>3.0890351043665998</c:v>
                </c:pt>
                <c:pt idx="305">
                  <c:v>3.0704658770463831</c:v>
                </c:pt>
                <c:pt idx="306">
                  <c:v>3.0522452887196128</c:v>
                </c:pt>
                <c:pt idx="307">
                  <c:v>3.0343667936563214</c:v>
                </c:pt>
                <c:pt idx="308">
                  <c:v>3.0168239690232372</c:v>
                </c:pt>
                <c:pt idx="309">
                  <c:v>2.999610512576393</c:v>
                </c:pt>
                <c:pt idx="310">
                  <c:v>2.9872372230557436</c:v>
                </c:pt>
                <c:pt idx="311">
                  <c:v>2.9705792605535621</c:v>
                </c:pt>
                <c:pt idx="312">
                  <c:v>2.9542340528676956</c:v>
                </c:pt>
                <c:pt idx="313">
                  <c:v>2.9381957279969835</c:v>
                </c:pt>
                <c:pt idx="314">
                  <c:v>2.9224585241876406</c:v>
                </c:pt>
                <c:pt idx="315">
                  <c:v>2.9201798325206791</c:v>
                </c:pt>
                <c:pt idx="316">
                  <c:v>2.9047808788472533</c:v>
                </c:pt>
                <c:pt idx="317">
                  <c:v>2.8896710419806948</c:v>
                </c:pt>
                <c:pt idx="318">
                  <c:v>2.8748448937257001</c:v>
                </c:pt>
                <c:pt idx="319">
                  <c:v>2.8602971078018471</c:v>
                </c:pt>
                <c:pt idx="320">
                  <c:v>2.8460224579301241</c:v>
                </c:pt>
                <c:pt idx="321">
                  <c:v>2.8340210604783471</c:v>
                </c:pt>
                <c:pt idx="322">
                  <c:v>2.8202397458721506</c:v>
                </c:pt>
                <c:pt idx="323">
                  <c:v>2.8067171767468402</c:v>
                </c:pt>
                <c:pt idx="324">
                  <c:v>2.8198965493153874</c:v>
                </c:pt>
                <c:pt idx="325">
                  <c:v>2.8713053489051643</c:v>
                </c:pt>
                <c:pt idx="326">
                  <c:v>2.8697254631108708</c:v>
                </c:pt>
                <c:pt idx="327">
                  <c:v>2.8850698330876527</c:v>
                </c:pt>
                <c:pt idx="328">
                  <c:v>2.9565890180005887</c:v>
                </c:pt>
                <c:pt idx="329">
                  <c:v>2.9631048271573039</c:v>
                </c:pt>
                <c:pt idx="330">
                  <c:v>2.9619041972206603</c:v>
                </c:pt>
                <c:pt idx="331">
                  <c:v>2.9589651514485831</c:v>
                </c:pt>
                <c:pt idx="332">
                  <c:v>2.9669255907660599</c:v>
                </c:pt>
                <c:pt idx="333">
                  <c:v>2.9775065608609919</c:v>
                </c:pt>
                <c:pt idx="334">
                  <c:v>2.9750934334390919</c:v>
                </c:pt>
                <c:pt idx="335">
                  <c:v>2.9616957484961444</c:v>
                </c:pt>
                <c:pt idx="336">
                  <c:v>2.9532181451447013</c:v>
                </c:pt>
                <c:pt idx="337">
                  <c:v>2.9502553552779114</c:v>
                </c:pt>
                <c:pt idx="338">
                  <c:v>2.9701513620411744</c:v>
                </c:pt>
                <c:pt idx="339">
                  <c:v>2.9778428050550749</c:v>
                </c:pt>
                <c:pt idx="340">
                  <c:v>2.9722175977562437</c:v>
                </c:pt>
                <c:pt idx="341">
                  <c:v>2.9555666667848106</c:v>
                </c:pt>
                <c:pt idx="342">
                  <c:v>2.9579893118770602</c:v>
                </c:pt>
                <c:pt idx="343">
                  <c:v>2.9610667922371881</c:v>
                </c:pt>
                <c:pt idx="344">
                  <c:v>2.9539748865852218</c:v>
                </c:pt>
                <c:pt idx="345">
                  <c:v>2.9472351209728864</c:v>
                </c:pt>
                <c:pt idx="346">
                  <c:v>2.9534780979355149</c:v>
                </c:pt>
                <c:pt idx="347">
                  <c:v>2.9900732980552562</c:v>
                </c:pt>
                <c:pt idx="348">
                  <c:v>2.9780675916888901</c:v>
                </c:pt>
                <c:pt idx="349">
                  <c:v>2.9670154552991281</c:v>
                </c:pt>
                <c:pt idx="350">
                  <c:v>2.9588122954616112</c:v>
                </c:pt>
                <c:pt idx="351">
                  <c:v>2.957708713991817</c:v>
                </c:pt>
                <c:pt idx="352">
                  <c:v>3.0710235288829479</c:v>
                </c:pt>
                <c:pt idx="353">
                  <c:v>3.107808437413845</c:v>
                </c:pt>
                <c:pt idx="354">
                  <c:v>3.3280998183868848</c:v>
                </c:pt>
                <c:pt idx="355">
                  <c:v>3.3735398789009055</c:v>
                </c:pt>
                <c:pt idx="356">
                  <c:v>3.3984221327985615</c:v>
                </c:pt>
                <c:pt idx="357">
                  <c:v>3.3921241199323009</c:v>
                </c:pt>
                <c:pt idx="358">
                  <c:v>3.3786130076543515</c:v>
                </c:pt>
                <c:pt idx="359">
                  <c:v>3.3667909526475475</c:v>
                </c:pt>
                <c:pt idx="360">
                  <c:v>3.370596388814838</c:v>
                </c:pt>
                <c:pt idx="361">
                  <c:v>3.3526333219790763</c:v>
                </c:pt>
                <c:pt idx="362">
                  <c:v>3.3382633046520689</c:v>
                </c:pt>
                <c:pt idx="363">
                  <c:v>3.3320298717685066</c:v>
                </c:pt>
                <c:pt idx="364">
                  <c:v>3.3092609019014447</c:v>
                </c:pt>
                <c:pt idx="365">
                  <c:v>3.284644073185186</c:v>
                </c:pt>
                <c:pt idx="366">
                  <c:v>3.2697084733745028</c:v>
                </c:pt>
                <c:pt idx="367">
                  <c:v>3.2463879383918068</c:v>
                </c:pt>
                <c:pt idx="368">
                  <c:v>3.2270159699448508</c:v>
                </c:pt>
                <c:pt idx="369">
                  <c:v>3.2038564696540774</c:v>
                </c:pt>
                <c:pt idx="370">
                  <c:v>3.1904501938212979</c:v>
                </c:pt>
                <c:pt idx="371">
                  <c:v>3.2200022164820319</c:v>
                </c:pt>
                <c:pt idx="372">
                  <c:v>3.3414413717393767</c:v>
                </c:pt>
                <c:pt idx="373">
                  <c:v>3.4305792779362951</c:v>
                </c:pt>
                <c:pt idx="374">
                  <c:v>3.4179963321430087</c:v>
                </c:pt>
                <c:pt idx="375">
                  <c:v>3.5474087492486799</c:v>
                </c:pt>
                <c:pt idx="376">
                  <c:v>3.6232255632233854</c:v>
                </c:pt>
                <c:pt idx="377">
                  <c:v>3.7985858196161364</c:v>
                </c:pt>
                <c:pt idx="378">
                  <c:v>3.9422972129021385</c:v>
                </c:pt>
                <c:pt idx="379">
                  <c:v>3.9779803448806588</c:v>
                </c:pt>
                <c:pt idx="380">
                  <c:v>3.9446796921300491</c:v>
                </c:pt>
                <c:pt idx="381">
                  <c:v>4.0553753819939438</c:v>
                </c:pt>
                <c:pt idx="382">
                  <c:v>4.2326258718790122</c:v>
                </c:pt>
                <c:pt idx="383">
                  <c:v>4.392703049303881</c:v>
                </c:pt>
                <c:pt idx="384">
                  <c:v>4.3982153627271021</c:v>
                </c:pt>
                <c:pt idx="385">
                  <c:v>4.6419880014033597</c:v>
                </c:pt>
                <c:pt idx="386">
                  <c:v>4.7774054132621231</c:v>
                </c:pt>
                <c:pt idx="387">
                  <c:v>4.8167177493648188</c:v>
                </c:pt>
                <c:pt idx="388">
                  <c:v>4.9675549896258167</c:v>
                </c:pt>
                <c:pt idx="389">
                  <c:v>5.2874992131086707</c:v>
                </c:pt>
                <c:pt idx="390">
                  <c:v>5.8728224185292284</c:v>
                </c:pt>
                <c:pt idx="391">
                  <c:v>6.4370106223328563</c:v>
                </c:pt>
                <c:pt idx="392">
                  <c:v>6.8592546179546954</c:v>
                </c:pt>
                <c:pt idx="393">
                  <c:v>7.0895562502375506</c:v>
                </c:pt>
                <c:pt idx="394">
                  <c:v>7.3350939715931078</c:v>
                </c:pt>
                <c:pt idx="395">
                  <c:v>7.3774520426882475</c:v>
                </c:pt>
                <c:pt idx="396">
                  <c:v>7.5858454954696306</c:v>
                </c:pt>
                <c:pt idx="397">
                  <c:v>7.6672084838952985</c:v>
                </c:pt>
                <c:pt idx="398">
                  <c:v>7.5707967155747431</c:v>
                </c:pt>
                <c:pt idx="399">
                  <c:v>7.8497265177049087</c:v>
                </c:pt>
                <c:pt idx="400">
                  <c:v>7.7842408808450525</c:v>
                </c:pt>
                <c:pt idx="401">
                  <c:v>7.7547184177956225</c:v>
                </c:pt>
                <c:pt idx="402">
                  <c:v>7.7376087866078072</c:v>
                </c:pt>
                <c:pt idx="403">
                  <c:v>7.7827543042098339</c:v>
                </c:pt>
                <c:pt idx="404">
                  <c:v>7.7986392651221204</c:v>
                </c:pt>
                <c:pt idx="405">
                  <c:v>7.7354973985212023</c:v>
                </c:pt>
                <c:pt idx="406">
                  <c:v>7.6680752633636322</c:v>
                </c:pt>
                <c:pt idx="407">
                  <c:v>7.6509292350182045</c:v>
                </c:pt>
                <c:pt idx="408">
                  <c:v>7.6872995966563407</c:v>
                </c:pt>
                <c:pt idx="409">
                  <c:v>7.7486435731283247</c:v>
                </c:pt>
                <c:pt idx="410">
                  <c:v>7.8841457708976073</c:v>
                </c:pt>
                <c:pt idx="411">
                  <c:v>7.9270342451744673</c:v>
                </c:pt>
                <c:pt idx="412">
                  <c:v>7.8916173614666913</c:v>
                </c:pt>
                <c:pt idx="413">
                  <c:v>8.4090993364060544</c:v>
                </c:pt>
                <c:pt idx="414">
                  <c:v>8.7014741301482541</c:v>
                </c:pt>
                <c:pt idx="415">
                  <c:v>9.7042887004150042</c:v>
                </c:pt>
                <c:pt idx="416">
                  <c:v>9.6596827924301873</c:v>
                </c:pt>
                <c:pt idx="417">
                  <c:v>9.9535320254430673</c:v>
                </c:pt>
                <c:pt idx="418">
                  <c:v>10.388504341678262</c:v>
                </c:pt>
                <c:pt idx="419">
                  <c:v>10.66534319806639</c:v>
                </c:pt>
                <c:pt idx="420">
                  <c:v>10.98187261639066</c:v>
                </c:pt>
                <c:pt idx="421">
                  <c:v>11.583667229623703</c:v>
                </c:pt>
                <c:pt idx="422">
                  <c:v>11.484523660980573</c:v>
                </c:pt>
                <c:pt idx="423">
                  <c:v>11.405572269112756</c:v>
                </c:pt>
                <c:pt idx="424">
                  <c:v>11.360355736948195</c:v>
                </c:pt>
                <c:pt idx="425">
                  <c:v>12.262682112187095</c:v>
                </c:pt>
                <c:pt idx="426">
                  <c:v>12.295030763638087</c:v>
                </c:pt>
                <c:pt idx="427">
                  <c:v>12.468410183939014</c:v>
                </c:pt>
                <c:pt idx="428">
                  <c:v>13.28242122146515</c:v>
                </c:pt>
                <c:pt idx="429">
                  <c:v>14.066355223790755</c:v>
                </c:pt>
                <c:pt idx="430">
                  <c:v>14.617986990185956</c:v>
                </c:pt>
                <c:pt idx="431">
                  <c:v>14.94051223407285</c:v>
                </c:pt>
                <c:pt idx="432">
                  <c:v>14.875225820544875</c:v>
                </c:pt>
                <c:pt idx="433">
                  <c:v>15.047489722267819</c:v>
                </c:pt>
                <c:pt idx="434">
                  <c:v>15.54018029039416</c:v>
                </c:pt>
                <c:pt idx="435">
                  <c:v>16.129468110834697</c:v>
                </c:pt>
                <c:pt idx="436">
                  <c:v>16.416052357164542</c:v>
                </c:pt>
                <c:pt idx="437">
                  <c:v>16.453444359698793</c:v>
                </c:pt>
                <c:pt idx="438">
                  <c:v>16.531425623378439</c:v>
                </c:pt>
                <c:pt idx="439">
                  <c:v>16.502609367828345</c:v>
                </c:pt>
                <c:pt idx="440">
                  <c:v>16.370646088380038</c:v>
                </c:pt>
                <c:pt idx="441">
                  <c:v>16.160328896440422</c:v>
                </c:pt>
                <c:pt idx="442">
                  <c:v>16.235430702693421</c:v>
                </c:pt>
                <c:pt idx="443">
                  <c:v>16.611384075573387</c:v>
                </c:pt>
                <c:pt idx="444">
                  <c:v>16.442707537240494</c:v>
                </c:pt>
                <c:pt idx="445">
                  <c:v>16.581127063492861</c:v>
                </c:pt>
                <c:pt idx="446">
                  <c:v>17.204667907228487</c:v>
                </c:pt>
                <c:pt idx="447">
                  <c:v>17.942627332859946</c:v>
                </c:pt>
                <c:pt idx="448">
                  <c:v>18.087456614322047</c:v>
                </c:pt>
                <c:pt idx="449">
                  <c:v>18.1441921914648</c:v>
                </c:pt>
                <c:pt idx="450">
                  <c:v>18.280305854866263</c:v>
                </c:pt>
                <c:pt idx="451">
                  <c:v>18.39191076792947</c:v>
                </c:pt>
                <c:pt idx="452">
                  <c:v>18.385679861112333</c:v>
                </c:pt>
                <c:pt idx="453">
                  <c:v>18.24895776093889</c:v>
                </c:pt>
                <c:pt idx="454">
                  <c:v>18.231108190338027</c:v>
                </c:pt>
                <c:pt idx="455">
                  <c:v>18.079063074579889</c:v>
                </c:pt>
                <c:pt idx="456">
                  <c:v>18.053916892697835</c:v>
                </c:pt>
                <c:pt idx="457">
                  <c:v>18.168776950272441</c:v>
                </c:pt>
                <c:pt idx="458">
                  <c:v>18.090388048646776</c:v>
                </c:pt>
                <c:pt idx="459">
                  <c:v>17.814908838775359</c:v>
                </c:pt>
                <c:pt idx="460">
                  <c:v>17.560373744641883</c:v>
                </c:pt>
                <c:pt idx="461">
                  <c:v>17.771108100090231</c:v>
                </c:pt>
                <c:pt idx="462">
                  <c:v>17.833318662044075</c:v>
                </c:pt>
                <c:pt idx="463">
                  <c:v>17.688848035691539</c:v>
                </c:pt>
                <c:pt idx="464">
                  <c:v>20.457065894042682</c:v>
                </c:pt>
                <c:pt idx="465">
                  <c:v>20.012259316777577</c:v>
                </c:pt>
                <c:pt idx="466">
                  <c:v>19.747496132310744</c:v>
                </c:pt>
                <c:pt idx="467">
                  <c:v>19.522477328231524</c:v>
                </c:pt>
                <c:pt idx="468">
                  <c:v>19.346017761590829</c:v>
                </c:pt>
                <c:pt idx="469">
                  <c:v>18.965116157645284</c:v>
                </c:pt>
                <c:pt idx="470">
                  <c:v>18.597787350636615</c:v>
                </c:pt>
                <c:pt idx="471">
                  <c:v>18.525577620568129</c:v>
                </c:pt>
                <c:pt idx="472">
                  <c:v>18.416880076701947</c:v>
                </c:pt>
                <c:pt idx="473">
                  <c:v>18.132926152418289</c:v>
                </c:pt>
                <c:pt idx="474">
                  <c:v>18.294715029724475</c:v>
                </c:pt>
                <c:pt idx="475">
                  <c:v>19.737422316032671</c:v>
                </c:pt>
                <c:pt idx="476">
                  <c:v>19.311773354392091</c:v>
                </c:pt>
                <c:pt idx="477">
                  <c:v>19.309023262402178</c:v>
                </c:pt>
                <c:pt idx="478">
                  <c:v>19.067740388310487</c:v>
                </c:pt>
                <c:pt idx="479">
                  <c:v>18.893688923388556</c:v>
                </c:pt>
                <c:pt idx="480">
                  <c:v>18.620372485441401</c:v>
                </c:pt>
                <c:pt idx="481">
                  <c:v>18.640787923390008</c:v>
                </c:pt>
                <c:pt idx="482">
                  <c:v>18.602820377196043</c:v>
                </c:pt>
                <c:pt idx="483">
                  <c:v>18.259405204649894</c:v>
                </c:pt>
                <c:pt idx="484">
                  <c:v>17.939392230580399</c:v>
                </c:pt>
                <c:pt idx="485">
                  <c:v>17.685128172841679</c:v>
                </c:pt>
                <c:pt idx="486">
                  <c:v>17.320675080754366</c:v>
                </c:pt>
                <c:pt idx="487">
                  <c:v>17.091795166922704</c:v>
                </c:pt>
                <c:pt idx="488">
                  <c:v>16.785174410074454</c:v>
                </c:pt>
                <c:pt idx="489">
                  <c:v>16.64631735970282</c:v>
                </c:pt>
                <c:pt idx="490">
                  <c:v>16.328936594210692</c:v>
                </c:pt>
                <c:pt idx="491">
                  <c:v>16.304078670904886</c:v>
                </c:pt>
                <c:pt idx="492">
                  <c:v>16.363990542122991</c:v>
                </c:pt>
                <c:pt idx="493">
                  <c:v>16.250448124918535</c:v>
                </c:pt>
                <c:pt idx="494">
                  <c:v>15.928043436072592</c:v>
                </c:pt>
                <c:pt idx="495">
                  <c:v>15.67472368063515</c:v>
                </c:pt>
                <c:pt idx="496">
                  <c:v>15.37117708040731</c:v>
                </c:pt>
                <c:pt idx="497">
                  <c:v>15.19906081998843</c:v>
                </c:pt>
                <c:pt idx="498">
                  <c:v>15.008973430739802</c:v>
                </c:pt>
                <c:pt idx="499">
                  <c:v>15.132992537716046</c:v>
                </c:pt>
                <c:pt idx="500">
                  <c:v>15.187940216261429</c:v>
                </c:pt>
                <c:pt idx="501">
                  <c:v>15.082730633643832</c:v>
                </c:pt>
                <c:pt idx="502">
                  <c:v>14.927594073376893</c:v>
                </c:pt>
                <c:pt idx="503">
                  <c:v>14.970903665530569</c:v>
                </c:pt>
                <c:pt idx="504">
                  <c:v>14.840823791380933</c:v>
                </c:pt>
                <c:pt idx="505">
                  <c:v>15.354394631875266</c:v>
                </c:pt>
                <c:pt idx="506">
                  <c:v>15.465146345510568</c:v>
                </c:pt>
                <c:pt idx="507">
                  <c:v>15.325791779937814</c:v>
                </c:pt>
                <c:pt idx="508">
                  <c:v>15.093576495988298</c:v>
                </c:pt>
                <c:pt idx="509">
                  <c:v>14.810608081145942</c:v>
                </c:pt>
                <c:pt idx="510">
                  <c:v>14.53430109236103</c:v>
                </c:pt>
                <c:pt idx="511">
                  <c:v>14.256324840700817</c:v>
                </c:pt>
                <c:pt idx="512">
                  <c:v>13.985804695676153</c:v>
                </c:pt>
                <c:pt idx="513">
                  <c:v>13.723376982778472</c:v>
                </c:pt>
                <c:pt idx="514">
                  <c:v>13.469907979233154</c:v>
                </c:pt>
                <c:pt idx="515">
                  <c:v>13.229033927894474</c:v>
                </c:pt>
                <c:pt idx="516">
                  <c:v>13.016625645007133</c:v>
                </c:pt>
                <c:pt idx="517">
                  <c:v>12.817167318341435</c:v>
                </c:pt>
                <c:pt idx="518">
                  <c:v>12.608366283305239</c:v>
                </c:pt>
                <c:pt idx="519">
                  <c:v>12.390607791489252</c:v>
                </c:pt>
                <c:pt idx="520">
                  <c:v>12.179250003815662</c:v>
                </c:pt>
                <c:pt idx="521">
                  <c:v>11.965950238787658</c:v>
                </c:pt>
                <c:pt idx="522">
                  <c:v>11.760667996569959</c:v>
                </c:pt>
                <c:pt idx="523">
                  <c:v>11.566919611521756</c:v>
                </c:pt>
                <c:pt idx="524">
                  <c:v>11.374243324596568</c:v>
                </c:pt>
                <c:pt idx="525">
                  <c:v>11.18413034707226</c:v>
                </c:pt>
                <c:pt idx="526">
                  <c:v>11.007064679940585</c:v>
                </c:pt>
                <c:pt idx="527">
                  <c:v>10.831302153672159</c:v>
                </c:pt>
                <c:pt idx="528">
                  <c:v>10.660617907489717</c:v>
                </c:pt>
                <c:pt idx="529">
                  <c:v>10.494021487560511</c:v>
                </c:pt>
                <c:pt idx="530">
                  <c:v>10.333509712181156</c:v>
                </c:pt>
                <c:pt idx="531">
                  <c:v>10.178118012001526</c:v>
                </c:pt>
                <c:pt idx="532">
                  <c:v>10.024917901403672</c:v>
                </c:pt>
                <c:pt idx="533">
                  <c:v>9.8751262249125347</c:v>
                </c:pt>
                <c:pt idx="534">
                  <c:v>9.7281801768257186</c:v>
                </c:pt>
                <c:pt idx="535">
                  <c:v>9.5833570655631757</c:v>
                </c:pt>
                <c:pt idx="536">
                  <c:v>9.4404903872383255</c:v>
                </c:pt>
                <c:pt idx="537">
                  <c:v>9.3003919035898051</c:v>
                </c:pt>
                <c:pt idx="538">
                  <c:v>9.1617886890755642</c:v>
                </c:pt>
                <c:pt idx="539">
                  <c:v>9.026573473147792</c:v>
                </c:pt>
                <c:pt idx="540">
                  <c:v>8.8957475852030914</c:v>
                </c:pt>
                <c:pt idx="541">
                  <c:v>8.7681567836599328</c:v>
                </c:pt>
                <c:pt idx="542">
                  <c:v>8.6429615114436587</c:v>
                </c:pt>
                <c:pt idx="543">
                  <c:v>8.5201167922653251</c:v>
                </c:pt>
                <c:pt idx="544">
                  <c:v>8.3995784942700613</c:v>
                </c:pt>
                <c:pt idx="545">
                  <c:v>8.281303314182729</c:v>
                </c:pt>
                <c:pt idx="546">
                  <c:v>8.1644889896618018</c:v>
                </c:pt>
                <c:pt idx="547">
                  <c:v>8.0506276371852366</c:v>
                </c:pt>
                <c:pt idx="548">
                  <c:v>7.9372297167143167</c:v>
                </c:pt>
                <c:pt idx="549">
                  <c:v>7.8252664072754934</c:v>
                </c:pt>
                <c:pt idx="550">
                  <c:v>7.7148220116034842</c:v>
                </c:pt>
                <c:pt idx="551">
                  <c:v>7.6065246275566087</c:v>
                </c:pt>
                <c:pt idx="552">
                  <c:v>7.5008148931040441</c:v>
                </c:pt>
                <c:pt idx="553">
                  <c:v>7.3977406293726968</c:v>
                </c:pt>
                <c:pt idx="554">
                  <c:v>7.2969856014128327</c:v>
                </c:pt>
                <c:pt idx="555">
                  <c:v>7.1984198152861181</c:v>
                </c:pt>
                <c:pt idx="556">
                  <c:v>7.1018368458086458</c:v>
                </c:pt>
                <c:pt idx="557">
                  <c:v>7.0071201201317752</c:v>
                </c:pt>
                <c:pt idx="558">
                  <c:v>6.9142335773853327</c:v>
                </c:pt>
                <c:pt idx="559">
                  <c:v>6.8231418534925448</c:v>
                </c:pt>
                <c:pt idx="560">
                  <c:v>6.7338102677060974</c:v>
                </c:pt>
                <c:pt idx="561">
                  <c:v>6.6462048094043844</c:v>
                </c:pt>
                <c:pt idx="562">
                  <c:v>6.5602921251428468</c:v>
                </c:pt>
                <c:pt idx="563">
                  <c:v>6.4760395059555496</c:v>
                </c:pt>
                <c:pt idx="564">
                  <c:v>6.3933804283604898</c:v>
                </c:pt>
                <c:pt idx="565">
                  <c:v>6.312245297445946</c:v>
                </c:pt>
                <c:pt idx="566">
                  <c:v>6.2326368984262066</c:v>
                </c:pt>
                <c:pt idx="567">
                  <c:v>6.1546940066504572</c:v>
                </c:pt>
                <c:pt idx="568">
                  <c:v>6.0782215485651925</c:v>
                </c:pt>
                <c:pt idx="569">
                  <c:v>6.0032429586687721</c:v>
                </c:pt>
                <c:pt idx="570">
                  <c:v>5.9297290546618271</c:v>
                </c:pt>
                <c:pt idx="571">
                  <c:v>5.8576506453809705</c:v>
                </c:pt>
                <c:pt idx="572">
                  <c:v>5.7869749571241069</c:v>
                </c:pt>
                <c:pt idx="573">
                  <c:v>5.7176649140299078</c:v>
                </c:pt>
                <c:pt idx="574">
                  <c:v>5.649694128145792</c:v>
                </c:pt>
                <c:pt idx="575">
                  <c:v>5.5830367214056889</c:v>
                </c:pt>
                <c:pt idx="576">
                  <c:v>5.5176805277519669</c:v>
                </c:pt>
                <c:pt idx="577">
                  <c:v>5.4536296799296373</c:v>
                </c:pt>
                <c:pt idx="578">
                  <c:v>5.3907607678173282</c:v>
                </c:pt>
                <c:pt idx="579">
                  <c:v>5.3291066528697266</c:v>
                </c:pt>
                <c:pt idx="580">
                  <c:v>5.2686992152411172</c:v>
                </c:pt>
                <c:pt idx="581">
                  <c:v>5.2094336469266178</c:v>
                </c:pt>
                <c:pt idx="582">
                  <c:v>5.1529270491123791</c:v>
                </c:pt>
                <c:pt idx="583">
                  <c:v>5.1076106653556304</c:v>
                </c:pt>
                <c:pt idx="584">
                  <c:v>5.0599571501347125</c:v>
                </c:pt>
                <c:pt idx="585">
                  <c:v>5.0080104987283276</c:v>
                </c:pt>
                <c:pt idx="586">
                  <c:v>4.9539889930674468</c:v>
                </c:pt>
                <c:pt idx="587">
                  <c:v>4.9007744883463173</c:v>
                </c:pt>
                <c:pt idx="588">
                  <c:v>4.8485882315665707</c:v>
                </c:pt>
                <c:pt idx="589">
                  <c:v>4.7974103542011122</c:v>
                </c:pt>
                <c:pt idx="590">
                  <c:v>4.7472213716364466</c:v>
                </c:pt>
                <c:pt idx="591">
                  <c:v>4.6980021757544286</c:v>
                </c:pt>
                <c:pt idx="592">
                  <c:v>4.6497340276573587</c:v>
                </c:pt>
                <c:pt idx="593">
                  <c:v>4.6023985505336515</c:v>
                </c:pt>
                <c:pt idx="594">
                  <c:v>4.5559777226613472</c:v>
                </c:pt>
                <c:pt idx="595">
                  <c:v>4.5107357423119883</c:v>
                </c:pt>
                <c:pt idx="596">
                  <c:v>4.4678912223795022</c:v>
                </c:pt>
                <c:pt idx="597">
                  <c:v>4.4242924514777666</c:v>
                </c:pt>
                <c:pt idx="598">
                  <c:v>4.3813131144294735</c:v>
                </c:pt>
                <c:pt idx="599">
                  <c:v>4.3391642542422071</c:v>
                </c:pt>
                <c:pt idx="600">
                  <c:v>4.2978298238602415</c:v>
                </c:pt>
                <c:pt idx="601">
                  <c:v>4.2572940863003064</c:v>
                </c:pt>
                <c:pt idx="602">
                  <c:v>4.2175416086601389</c:v>
                </c:pt>
                <c:pt idx="603">
                  <c:v>4.1785572562428328</c:v>
                </c:pt>
                <c:pt idx="604">
                  <c:v>4.1403261867947005</c:v>
                </c:pt>
                <c:pt idx="605">
                  <c:v>4.1028338448544686</c:v>
                </c:pt>
                <c:pt idx="606">
                  <c:v>4.0661581648852705</c:v>
                </c:pt>
                <c:pt idx="607">
                  <c:v>4.0302887989711378</c:v>
                </c:pt>
                <c:pt idx="608">
                  <c:v>3.9969957900934321</c:v>
                </c:pt>
                <c:pt idx="609">
                  <c:v>3.9625710406390313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020800"/>
        <c:axId val="39022592"/>
      </c:lineChart>
      <c:dateAx>
        <c:axId val="39020800"/>
        <c:scaling>
          <c:orientation val="minMax"/>
          <c:min val="40544"/>
        </c:scaling>
        <c:delete val="0"/>
        <c:axPos val="b"/>
        <c:numFmt formatCode="d\-mmm\-yy" sourceLinked="1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9022592"/>
        <c:crosses val="autoZero"/>
        <c:auto val="1"/>
        <c:lblOffset val="100"/>
        <c:baseTimeUnit val="days"/>
        <c:majorUnit val="4"/>
        <c:majorTimeUnit val="months"/>
      </c:dateAx>
      <c:valAx>
        <c:axId val="390225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Discharge (m</a:t>
                </a:r>
                <a:r>
                  <a:rPr lang="en-US" baseline="30000" dirty="0"/>
                  <a:t>3 </a:t>
                </a:r>
                <a:r>
                  <a:rPr lang="en-US" dirty="0"/>
                  <a:t>s</a:t>
                </a:r>
                <a:r>
                  <a:rPr lang="en-US" baseline="30000" dirty="0"/>
                  <a:t>-1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crossAx val="39020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602188752849264"/>
          <c:y val="1.2036878542356123E-3"/>
          <c:w val="0.37255624013765676"/>
          <c:h val="9.7989938757655284E-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820497200781431"/>
          <c:y val="5.0925925925925923E-2"/>
          <c:w val="0.8438595288919799"/>
          <c:h val="0.80975756416677014"/>
        </c:manualLayout>
      </c:layout>
      <c:lineChart>
        <c:grouping val="standard"/>
        <c:varyColors val="0"/>
        <c:ser>
          <c:idx val="0"/>
          <c:order val="0"/>
          <c:tx>
            <c:strRef>
              <c:f>Validation!$B$2</c:f>
              <c:strCache>
                <c:ptCount val="1"/>
                <c:pt idx="0">
                  <c:v>Observed</c:v>
                </c:pt>
              </c:strCache>
            </c:strRef>
          </c:tx>
          <c:spPr>
            <a:ln w="38100">
              <a:solidFill>
                <a:srgbClr val="0000CC"/>
              </a:solidFill>
            </a:ln>
          </c:spPr>
          <c:marker>
            <c:symbol val="none"/>
          </c:marker>
          <c:cat>
            <c:numRef>
              <c:f>Validation!$A$3:$A$367</c:f>
              <c:numCache>
                <c:formatCode>d\-mmm\-yy</c:formatCode>
                <c:ptCount val="365"/>
                <c:pt idx="0">
                  <c:v>41275</c:v>
                </c:pt>
                <c:pt idx="1">
                  <c:v>41276</c:v>
                </c:pt>
                <c:pt idx="2">
                  <c:v>41277</c:v>
                </c:pt>
                <c:pt idx="3">
                  <c:v>41278</c:v>
                </c:pt>
                <c:pt idx="4">
                  <c:v>41279</c:v>
                </c:pt>
                <c:pt idx="5">
                  <c:v>41280</c:v>
                </c:pt>
                <c:pt idx="6">
                  <c:v>41281</c:v>
                </c:pt>
                <c:pt idx="7">
                  <c:v>41282</c:v>
                </c:pt>
                <c:pt idx="8">
                  <c:v>41283</c:v>
                </c:pt>
                <c:pt idx="9">
                  <c:v>41284</c:v>
                </c:pt>
                <c:pt idx="10">
                  <c:v>41285</c:v>
                </c:pt>
                <c:pt idx="11">
                  <c:v>41286</c:v>
                </c:pt>
                <c:pt idx="12">
                  <c:v>41287</c:v>
                </c:pt>
                <c:pt idx="13">
                  <c:v>41288</c:v>
                </c:pt>
                <c:pt idx="14">
                  <c:v>41289</c:v>
                </c:pt>
                <c:pt idx="15">
                  <c:v>41290</c:v>
                </c:pt>
                <c:pt idx="16">
                  <c:v>41291</c:v>
                </c:pt>
                <c:pt idx="17">
                  <c:v>41292</c:v>
                </c:pt>
                <c:pt idx="18">
                  <c:v>41293</c:v>
                </c:pt>
                <c:pt idx="19">
                  <c:v>41294</c:v>
                </c:pt>
                <c:pt idx="20">
                  <c:v>41295</c:v>
                </c:pt>
                <c:pt idx="21">
                  <c:v>41296</c:v>
                </c:pt>
                <c:pt idx="22">
                  <c:v>41297</c:v>
                </c:pt>
                <c:pt idx="23">
                  <c:v>41298</c:v>
                </c:pt>
                <c:pt idx="24">
                  <c:v>41299</c:v>
                </c:pt>
                <c:pt idx="25">
                  <c:v>41300</c:v>
                </c:pt>
                <c:pt idx="26">
                  <c:v>41301</c:v>
                </c:pt>
                <c:pt idx="27">
                  <c:v>41302</c:v>
                </c:pt>
                <c:pt idx="28">
                  <c:v>41303</c:v>
                </c:pt>
                <c:pt idx="29">
                  <c:v>41304</c:v>
                </c:pt>
                <c:pt idx="30">
                  <c:v>41305</c:v>
                </c:pt>
                <c:pt idx="31">
                  <c:v>41306</c:v>
                </c:pt>
                <c:pt idx="32">
                  <c:v>41307</c:v>
                </c:pt>
                <c:pt idx="33">
                  <c:v>41308</c:v>
                </c:pt>
                <c:pt idx="34">
                  <c:v>41309</c:v>
                </c:pt>
                <c:pt idx="35">
                  <c:v>41310</c:v>
                </c:pt>
                <c:pt idx="36">
                  <c:v>41311</c:v>
                </c:pt>
                <c:pt idx="37">
                  <c:v>41312</c:v>
                </c:pt>
                <c:pt idx="38">
                  <c:v>41313</c:v>
                </c:pt>
                <c:pt idx="39">
                  <c:v>41314</c:v>
                </c:pt>
                <c:pt idx="40">
                  <c:v>41315</c:v>
                </c:pt>
                <c:pt idx="41">
                  <c:v>41316</c:v>
                </c:pt>
                <c:pt idx="42">
                  <c:v>41317</c:v>
                </c:pt>
                <c:pt idx="43">
                  <c:v>41318</c:v>
                </c:pt>
                <c:pt idx="44">
                  <c:v>41319</c:v>
                </c:pt>
                <c:pt idx="45">
                  <c:v>41320</c:v>
                </c:pt>
                <c:pt idx="46">
                  <c:v>41321</c:v>
                </c:pt>
                <c:pt idx="47">
                  <c:v>41322</c:v>
                </c:pt>
                <c:pt idx="48">
                  <c:v>41323</c:v>
                </c:pt>
                <c:pt idx="49">
                  <c:v>41324</c:v>
                </c:pt>
                <c:pt idx="50">
                  <c:v>41325</c:v>
                </c:pt>
                <c:pt idx="51">
                  <c:v>41326</c:v>
                </c:pt>
                <c:pt idx="52">
                  <c:v>41327</c:v>
                </c:pt>
                <c:pt idx="53">
                  <c:v>41328</c:v>
                </c:pt>
                <c:pt idx="54">
                  <c:v>41329</c:v>
                </c:pt>
                <c:pt idx="55">
                  <c:v>41330</c:v>
                </c:pt>
                <c:pt idx="56">
                  <c:v>41331</c:v>
                </c:pt>
                <c:pt idx="57">
                  <c:v>41332</c:v>
                </c:pt>
                <c:pt idx="58">
                  <c:v>41333</c:v>
                </c:pt>
                <c:pt idx="59">
                  <c:v>41334</c:v>
                </c:pt>
                <c:pt idx="60">
                  <c:v>41335</c:v>
                </c:pt>
                <c:pt idx="61">
                  <c:v>41336</c:v>
                </c:pt>
                <c:pt idx="62">
                  <c:v>41337</c:v>
                </c:pt>
                <c:pt idx="63">
                  <c:v>41338</c:v>
                </c:pt>
                <c:pt idx="64">
                  <c:v>41339</c:v>
                </c:pt>
                <c:pt idx="65">
                  <c:v>41340</c:v>
                </c:pt>
                <c:pt idx="66">
                  <c:v>41341</c:v>
                </c:pt>
                <c:pt idx="67">
                  <c:v>41342</c:v>
                </c:pt>
                <c:pt idx="68">
                  <c:v>41343</c:v>
                </c:pt>
                <c:pt idx="69">
                  <c:v>41344</c:v>
                </c:pt>
                <c:pt idx="70">
                  <c:v>41345</c:v>
                </c:pt>
                <c:pt idx="71">
                  <c:v>41346</c:v>
                </c:pt>
                <c:pt idx="72">
                  <c:v>41347</c:v>
                </c:pt>
                <c:pt idx="73">
                  <c:v>41348</c:v>
                </c:pt>
                <c:pt idx="74">
                  <c:v>41349</c:v>
                </c:pt>
                <c:pt idx="75">
                  <c:v>41350</c:v>
                </c:pt>
                <c:pt idx="76">
                  <c:v>41351</c:v>
                </c:pt>
                <c:pt idx="77">
                  <c:v>41352</c:v>
                </c:pt>
                <c:pt idx="78">
                  <c:v>41353</c:v>
                </c:pt>
                <c:pt idx="79">
                  <c:v>41354</c:v>
                </c:pt>
                <c:pt idx="80">
                  <c:v>41355</c:v>
                </c:pt>
                <c:pt idx="81">
                  <c:v>41356</c:v>
                </c:pt>
                <c:pt idx="82">
                  <c:v>41357</c:v>
                </c:pt>
                <c:pt idx="83">
                  <c:v>41358</c:v>
                </c:pt>
                <c:pt idx="84">
                  <c:v>41359</c:v>
                </c:pt>
                <c:pt idx="85">
                  <c:v>41360</c:v>
                </c:pt>
                <c:pt idx="86">
                  <c:v>41361</c:v>
                </c:pt>
                <c:pt idx="87">
                  <c:v>41362</c:v>
                </c:pt>
                <c:pt idx="88">
                  <c:v>41363</c:v>
                </c:pt>
                <c:pt idx="89">
                  <c:v>41364</c:v>
                </c:pt>
                <c:pt idx="90">
                  <c:v>41365</c:v>
                </c:pt>
                <c:pt idx="91">
                  <c:v>41366</c:v>
                </c:pt>
                <c:pt idx="92">
                  <c:v>41367</c:v>
                </c:pt>
                <c:pt idx="93">
                  <c:v>41368</c:v>
                </c:pt>
                <c:pt idx="94">
                  <c:v>41369</c:v>
                </c:pt>
                <c:pt idx="95">
                  <c:v>41370</c:v>
                </c:pt>
                <c:pt idx="96">
                  <c:v>41371</c:v>
                </c:pt>
                <c:pt idx="97">
                  <c:v>41372</c:v>
                </c:pt>
                <c:pt idx="98">
                  <c:v>41373</c:v>
                </c:pt>
                <c:pt idx="99">
                  <c:v>41374</c:v>
                </c:pt>
                <c:pt idx="100">
                  <c:v>41375</c:v>
                </c:pt>
                <c:pt idx="101">
                  <c:v>41376</c:v>
                </c:pt>
                <c:pt idx="102">
                  <c:v>41377</c:v>
                </c:pt>
                <c:pt idx="103">
                  <c:v>41378</c:v>
                </c:pt>
                <c:pt idx="104">
                  <c:v>41379</c:v>
                </c:pt>
                <c:pt idx="105">
                  <c:v>41380</c:v>
                </c:pt>
                <c:pt idx="106">
                  <c:v>41381</c:v>
                </c:pt>
                <c:pt idx="107">
                  <c:v>41382</c:v>
                </c:pt>
                <c:pt idx="108">
                  <c:v>41383</c:v>
                </c:pt>
                <c:pt idx="109">
                  <c:v>41384</c:v>
                </c:pt>
                <c:pt idx="110">
                  <c:v>41385</c:v>
                </c:pt>
                <c:pt idx="111">
                  <c:v>41386</c:v>
                </c:pt>
                <c:pt idx="112">
                  <c:v>41387</c:v>
                </c:pt>
                <c:pt idx="113">
                  <c:v>41388</c:v>
                </c:pt>
                <c:pt idx="114">
                  <c:v>41389</c:v>
                </c:pt>
                <c:pt idx="115">
                  <c:v>41390</c:v>
                </c:pt>
                <c:pt idx="116">
                  <c:v>41391</c:v>
                </c:pt>
                <c:pt idx="117">
                  <c:v>41392</c:v>
                </c:pt>
                <c:pt idx="118">
                  <c:v>41393</c:v>
                </c:pt>
                <c:pt idx="119">
                  <c:v>41394</c:v>
                </c:pt>
                <c:pt idx="120">
                  <c:v>41395</c:v>
                </c:pt>
                <c:pt idx="121">
                  <c:v>41396</c:v>
                </c:pt>
                <c:pt idx="122">
                  <c:v>41397</c:v>
                </c:pt>
                <c:pt idx="123">
                  <c:v>41398</c:v>
                </c:pt>
                <c:pt idx="124">
                  <c:v>41399</c:v>
                </c:pt>
                <c:pt idx="125">
                  <c:v>41400</c:v>
                </c:pt>
                <c:pt idx="126">
                  <c:v>41401</c:v>
                </c:pt>
                <c:pt idx="127">
                  <c:v>41402</c:v>
                </c:pt>
                <c:pt idx="128">
                  <c:v>41403</c:v>
                </c:pt>
                <c:pt idx="129">
                  <c:v>41404</c:v>
                </c:pt>
                <c:pt idx="130">
                  <c:v>41405</c:v>
                </c:pt>
                <c:pt idx="131">
                  <c:v>41406</c:v>
                </c:pt>
                <c:pt idx="132">
                  <c:v>41407</c:v>
                </c:pt>
                <c:pt idx="133">
                  <c:v>41408</c:v>
                </c:pt>
                <c:pt idx="134">
                  <c:v>41409</c:v>
                </c:pt>
                <c:pt idx="135">
                  <c:v>41410</c:v>
                </c:pt>
                <c:pt idx="136">
                  <c:v>41411</c:v>
                </c:pt>
                <c:pt idx="137">
                  <c:v>41412</c:v>
                </c:pt>
                <c:pt idx="138">
                  <c:v>41413</c:v>
                </c:pt>
                <c:pt idx="139">
                  <c:v>41414</c:v>
                </c:pt>
                <c:pt idx="140">
                  <c:v>41415</c:v>
                </c:pt>
                <c:pt idx="141">
                  <c:v>41416</c:v>
                </c:pt>
                <c:pt idx="142">
                  <c:v>41417</c:v>
                </c:pt>
                <c:pt idx="143">
                  <c:v>41418</c:v>
                </c:pt>
                <c:pt idx="144">
                  <c:v>41419</c:v>
                </c:pt>
                <c:pt idx="145">
                  <c:v>41420</c:v>
                </c:pt>
                <c:pt idx="146">
                  <c:v>41421</c:v>
                </c:pt>
                <c:pt idx="147">
                  <c:v>41422</c:v>
                </c:pt>
                <c:pt idx="148">
                  <c:v>41423</c:v>
                </c:pt>
                <c:pt idx="149">
                  <c:v>41424</c:v>
                </c:pt>
                <c:pt idx="150">
                  <c:v>41425</c:v>
                </c:pt>
                <c:pt idx="151">
                  <c:v>41426</c:v>
                </c:pt>
                <c:pt idx="152">
                  <c:v>41427</c:v>
                </c:pt>
                <c:pt idx="153">
                  <c:v>41428</c:v>
                </c:pt>
                <c:pt idx="154">
                  <c:v>41429</c:v>
                </c:pt>
                <c:pt idx="155">
                  <c:v>41430</c:v>
                </c:pt>
                <c:pt idx="156">
                  <c:v>41431</c:v>
                </c:pt>
                <c:pt idx="157">
                  <c:v>41432</c:v>
                </c:pt>
                <c:pt idx="158">
                  <c:v>41433</c:v>
                </c:pt>
                <c:pt idx="159">
                  <c:v>41434</c:v>
                </c:pt>
                <c:pt idx="160">
                  <c:v>41435</c:v>
                </c:pt>
                <c:pt idx="161">
                  <c:v>41436</c:v>
                </c:pt>
                <c:pt idx="162">
                  <c:v>41437</c:v>
                </c:pt>
                <c:pt idx="163">
                  <c:v>41438</c:v>
                </c:pt>
                <c:pt idx="164">
                  <c:v>41439</c:v>
                </c:pt>
                <c:pt idx="165">
                  <c:v>41440</c:v>
                </c:pt>
                <c:pt idx="166">
                  <c:v>41441</c:v>
                </c:pt>
                <c:pt idx="167">
                  <c:v>41442</c:v>
                </c:pt>
                <c:pt idx="168">
                  <c:v>41443</c:v>
                </c:pt>
                <c:pt idx="169">
                  <c:v>41444</c:v>
                </c:pt>
                <c:pt idx="170">
                  <c:v>41445</c:v>
                </c:pt>
                <c:pt idx="171">
                  <c:v>41446</c:v>
                </c:pt>
                <c:pt idx="172">
                  <c:v>41447</c:v>
                </c:pt>
                <c:pt idx="173">
                  <c:v>41448</c:v>
                </c:pt>
                <c:pt idx="174">
                  <c:v>41449</c:v>
                </c:pt>
                <c:pt idx="175">
                  <c:v>41450</c:v>
                </c:pt>
                <c:pt idx="176">
                  <c:v>41451</c:v>
                </c:pt>
                <c:pt idx="177">
                  <c:v>41452</c:v>
                </c:pt>
                <c:pt idx="178">
                  <c:v>41453</c:v>
                </c:pt>
                <c:pt idx="179">
                  <c:v>41454</c:v>
                </c:pt>
                <c:pt idx="180">
                  <c:v>41455</c:v>
                </c:pt>
                <c:pt idx="181">
                  <c:v>41456</c:v>
                </c:pt>
                <c:pt idx="182">
                  <c:v>41457</c:v>
                </c:pt>
                <c:pt idx="183">
                  <c:v>41458</c:v>
                </c:pt>
                <c:pt idx="184">
                  <c:v>41459</c:v>
                </c:pt>
                <c:pt idx="185">
                  <c:v>41460</c:v>
                </c:pt>
                <c:pt idx="186">
                  <c:v>41461</c:v>
                </c:pt>
                <c:pt idx="187">
                  <c:v>41462</c:v>
                </c:pt>
                <c:pt idx="188">
                  <c:v>41463</c:v>
                </c:pt>
                <c:pt idx="189">
                  <c:v>41464</c:v>
                </c:pt>
                <c:pt idx="190">
                  <c:v>41465</c:v>
                </c:pt>
                <c:pt idx="191">
                  <c:v>41466</c:v>
                </c:pt>
                <c:pt idx="192">
                  <c:v>41467</c:v>
                </c:pt>
                <c:pt idx="193">
                  <c:v>41468</c:v>
                </c:pt>
                <c:pt idx="194">
                  <c:v>41469</c:v>
                </c:pt>
                <c:pt idx="195">
                  <c:v>41470</c:v>
                </c:pt>
                <c:pt idx="196">
                  <c:v>41471</c:v>
                </c:pt>
                <c:pt idx="197">
                  <c:v>41472</c:v>
                </c:pt>
                <c:pt idx="198">
                  <c:v>41473</c:v>
                </c:pt>
                <c:pt idx="199">
                  <c:v>41474</c:v>
                </c:pt>
                <c:pt idx="200">
                  <c:v>41475</c:v>
                </c:pt>
                <c:pt idx="201">
                  <c:v>41476</c:v>
                </c:pt>
                <c:pt idx="202">
                  <c:v>41477</c:v>
                </c:pt>
                <c:pt idx="203">
                  <c:v>41478</c:v>
                </c:pt>
                <c:pt idx="204">
                  <c:v>41479</c:v>
                </c:pt>
                <c:pt idx="205">
                  <c:v>41480</c:v>
                </c:pt>
                <c:pt idx="206">
                  <c:v>41481</c:v>
                </c:pt>
                <c:pt idx="207">
                  <c:v>41482</c:v>
                </c:pt>
                <c:pt idx="208">
                  <c:v>41483</c:v>
                </c:pt>
                <c:pt idx="209">
                  <c:v>41484</c:v>
                </c:pt>
                <c:pt idx="210">
                  <c:v>41485</c:v>
                </c:pt>
                <c:pt idx="211">
                  <c:v>41486</c:v>
                </c:pt>
                <c:pt idx="212">
                  <c:v>41487</c:v>
                </c:pt>
                <c:pt idx="213">
                  <c:v>41488</c:v>
                </c:pt>
                <c:pt idx="214">
                  <c:v>41489</c:v>
                </c:pt>
                <c:pt idx="215">
                  <c:v>41490</c:v>
                </c:pt>
                <c:pt idx="216">
                  <c:v>41491</c:v>
                </c:pt>
                <c:pt idx="217">
                  <c:v>41492</c:v>
                </c:pt>
                <c:pt idx="218">
                  <c:v>41493</c:v>
                </c:pt>
                <c:pt idx="219">
                  <c:v>41494</c:v>
                </c:pt>
                <c:pt idx="220">
                  <c:v>41495</c:v>
                </c:pt>
                <c:pt idx="221">
                  <c:v>41496</c:v>
                </c:pt>
                <c:pt idx="222">
                  <c:v>41497</c:v>
                </c:pt>
                <c:pt idx="223">
                  <c:v>41498</c:v>
                </c:pt>
                <c:pt idx="224">
                  <c:v>41499</c:v>
                </c:pt>
                <c:pt idx="225">
                  <c:v>41500</c:v>
                </c:pt>
                <c:pt idx="226">
                  <c:v>41501</c:v>
                </c:pt>
                <c:pt idx="227">
                  <c:v>41502</c:v>
                </c:pt>
                <c:pt idx="228">
                  <c:v>41503</c:v>
                </c:pt>
                <c:pt idx="229">
                  <c:v>41504</c:v>
                </c:pt>
                <c:pt idx="230">
                  <c:v>41505</c:v>
                </c:pt>
                <c:pt idx="231">
                  <c:v>41506</c:v>
                </c:pt>
                <c:pt idx="232">
                  <c:v>41507</c:v>
                </c:pt>
                <c:pt idx="233">
                  <c:v>41508</c:v>
                </c:pt>
                <c:pt idx="234">
                  <c:v>41509</c:v>
                </c:pt>
                <c:pt idx="235">
                  <c:v>41510</c:v>
                </c:pt>
                <c:pt idx="236">
                  <c:v>41511</c:v>
                </c:pt>
                <c:pt idx="237">
                  <c:v>41512</c:v>
                </c:pt>
                <c:pt idx="238">
                  <c:v>41513</c:v>
                </c:pt>
                <c:pt idx="239">
                  <c:v>41514</c:v>
                </c:pt>
                <c:pt idx="240">
                  <c:v>41515</c:v>
                </c:pt>
                <c:pt idx="241">
                  <c:v>41516</c:v>
                </c:pt>
                <c:pt idx="242">
                  <c:v>41517</c:v>
                </c:pt>
                <c:pt idx="243">
                  <c:v>41518</c:v>
                </c:pt>
                <c:pt idx="244">
                  <c:v>41519</c:v>
                </c:pt>
                <c:pt idx="245">
                  <c:v>41520</c:v>
                </c:pt>
                <c:pt idx="246">
                  <c:v>41521</c:v>
                </c:pt>
                <c:pt idx="247">
                  <c:v>41522</c:v>
                </c:pt>
                <c:pt idx="248">
                  <c:v>41523</c:v>
                </c:pt>
                <c:pt idx="249">
                  <c:v>41524</c:v>
                </c:pt>
                <c:pt idx="250">
                  <c:v>41525</c:v>
                </c:pt>
                <c:pt idx="251">
                  <c:v>41526</c:v>
                </c:pt>
                <c:pt idx="252">
                  <c:v>41527</c:v>
                </c:pt>
                <c:pt idx="253">
                  <c:v>41528</c:v>
                </c:pt>
                <c:pt idx="254">
                  <c:v>41529</c:v>
                </c:pt>
                <c:pt idx="255">
                  <c:v>41530</c:v>
                </c:pt>
                <c:pt idx="256">
                  <c:v>41531</c:v>
                </c:pt>
                <c:pt idx="257">
                  <c:v>41532</c:v>
                </c:pt>
                <c:pt idx="258">
                  <c:v>41533</c:v>
                </c:pt>
                <c:pt idx="259">
                  <c:v>41534</c:v>
                </c:pt>
                <c:pt idx="260">
                  <c:v>41535</c:v>
                </c:pt>
                <c:pt idx="261">
                  <c:v>41536</c:v>
                </c:pt>
                <c:pt idx="262">
                  <c:v>41537</c:v>
                </c:pt>
                <c:pt idx="263">
                  <c:v>41538</c:v>
                </c:pt>
                <c:pt idx="264">
                  <c:v>41539</c:v>
                </c:pt>
                <c:pt idx="265">
                  <c:v>41540</c:v>
                </c:pt>
                <c:pt idx="266">
                  <c:v>41541</c:v>
                </c:pt>
                <c:pt idx="267">
                  <c:v>41542</c:v>
                </c:pt>
                <c:pt idx="268">
                  <c:v>41543</c:v>
                </c:pt>
                <c:pt idx="269">
                  <c:v>41544</c:v>
                </c:pt>
                <c:pt idx="270">
                  <c:v>41545</c:v>
                </c:pt>
                <c:pt idx="271">
                  <c:v>41546</c:v>
                </c:pt>
                <c:pt idx="272">
                  <c:v>41547</c:v>
                </c:pt>
                <c:pt idx="273">
                  <c:v>41548</c:v>
                </c:pt>
                <c:pt idx="274">
                  <c:v>41549</c:v>
                </c:pt>
                <c:pt idx="275">
                  <c:v>41550</c:v>
                </c:pt>
                <c:pt idx="276">
                  <c:v>41551</c:v>
                </c:pt>
                <c:pt idx="277">
                  <c:v>41552</c:v>
                </c:pt>
                <c:pt idx="278">
                  <c:v>41553</c:v>
                </c:pt>
                <c:pt idx="279">
                  <c:v>41554</c:v>
                </c:pt>
                <c:pt idx="280">
                  <c:v>41555</c:v>
                </c:pt>
                <c:pt idx="281">
                  <c:v>41556</c:v>
                </c:pt>
                <c:pt idx="282">
                  <c:v>41557</c:v>
                </c:pt>
                <c:pt idx="283">
                  <c:v>41558</c:v>
                </c:pt>
                <c:pt idx="284">
                  <c:v>41559</c:v>
                </c:pt>
                <c:pt idx="285">
                  <c:v>41560</c:v>
                </c:pt>
                <c:pt idx="286">
                  <c:v>41561</c:v>
                </c:pt>
                <c:pt idx="287">
                  <c:v>41562</c:v>
                </c:pt>
                <c:pt idx="288">
                  <c:v>41563</c:v>
                </c:pt>
                <c:pt idx="289">
                  <c:v>41564</c:v>
                </c:pt>
                <c:pt idx="290">
                  <c:v>41565</c:v>
                </c:pt>
                <c:pt idx="291">
                  <c:v>41566</c:v>
                </c:pt>
                <c:pt idx="292">
                  <c:v>41567</c:v>
                </c:pt>
                <c:pt idx="293">
                  <c:v>41568</c:v>
                </c:pt>
                <c:pt idx="294">
                  <c:v>41569</c:v>
                </c:pt>
                <c:pt idx="295">
                  <c:v>41570</c:v>
                </c:pt>
                <c:pt idx="296">
                  <c:v>41571</c:v>
                </c:pt>
                <c:pt idx="297">
                  <c:v>41572</c:v>
                </c:pt>
                <c:pt idx="298">
                  <c:v>41573</c:v>
                </c:pt>
                <c:pt idx="299">
                  <c:v>41574</c:v>
                </c:pt>
                <c:pt idx="300">
                  <c:v>41575</c:v>
                </c:pt>
                <c:pt idx="301">
                  <c:v>41576</c:v>
                </c:pt>
                <c:pt idx="302">
                  <c:v>41577</c:v>
                </c:pt>
                <c:pt idx="303">
                  <c:v>41578</c:v>
                </c:pt>
                <c:pt idx="304">
                  <c:v>41579</c:v>
                </c:pt>
                <c:pt idx="305">
                  <c:v>41580</c:v>
                </c:pt>
                <c:pt idx="306">
                  <c:v>41581</c:v>
                </c:pt>
                <c:pt idx="307">
                  <c:v>41582</c:v>
                </c:pt>
                <c:pt idx="308">
                  <c:v>41583</c:v>
                </c:pt>
                <c:pt idx="309">
                  <c:v>41584</c:v>
                </c:pt>
                <c:pt idx="310">
                  <c:v>41585</c:v>
                </c:pt>
                <c:pt idx="311">
                  <c:v>41586</c:v>
                </c:pt>
                <c:pt idx="312">
                  <c:v>41587</c:v>
                </c:pt>
                <c:pt idx="313">
                  <c:v>41588</c:v>
                </c:pt>
                <c:pt idx="314">
                  <c:v>41589</c:v>
                </c:pt>
                <c:pt idx="315">
                  <c:v>41590</c:v>
                </c:pt>
                <c:pt idx="316">
                  <c:v>41591</c:v>
                </c:pt>
                <c:pt idx="317">
                  <c:v>41592</c:v>
                </c:pt>
                <c:pt idx="318">
                  <c:v>41593</c:v>
                </c:pt>
                <c:pt idx="319">
                  <c:v>41594</c:v>
                </c:pt>
                <c:pt idx="320">
                  <c:v>41595</c:v>
                </c:pt>
                <c:pt idx="321">
                  <c:v>41596</c:v>
                </c:pt>
                <c:pt idx="322">
                  <c:v>41597</c:v>
                </c:pt>
                <c:pt idx="323">
                  <c:v>41598</c:v>
                </c:pt>
                <c:pt idx="324">
                  <c:v>41599</c:v>
                </c:pt>
                <c:pt idx="325">
                  <c:v>41600</c:v>
                </c:pt>
                <c:pt idx="326">
                  <c:v>41601</c:v>
                </c:pt>
                <c:pt idx="327">
                  <c:v>41602</c:v>
                </c:pt>
                <c:pt idx="328">
                  <c:v>41603</c:v>
                </c:pt>
                <c:pt idx="329">
                  <c:v>41604</c:v>
                </c:pt>
                <c:pt idx="330">
                  <c:v>41605</c:v>
                </c:pt>
                <c:pt idx="331">
                  <c:v>41606</c:v>
                </c:pt>
                <c:pt idx="332">
                  <c:v>41607</c:v>
                </c:pt>
                <c:pt idx="333">
                  <c:v>41608</c:v>
                </c:pt>
                <c:pt idx="334">
                  <c:v>41609</c:v>
                </c:pt>
                <c:pt idx="335">
                  <c:v>41610</c:v>
                </c:pt>
                <c:pt idx="336">
                  <c:v>41611</c:v>
                </c:pt>
                <c:pt idx="337">
                  <c:v>41612</c:v>
                </c:pt>
                <c:pt idx="338">
                  <c:v>41613</c:v>
                </c:pt>
                <c:pt idx="339">
                  <c:v>41614</c:v>
                </c:pt>
                <c:pt idx="340">
                  <c:v>41615</c:v>
                </c:pt>
                <c:pt idx="341">
                  <c:v>41616</c:v>
                </c:pt>
                <c:pt idx="342">
                  <c:v>41617</c:v>
                </c:pt>
                <c:pt idx="343">
                  <c:v>41618</c:v>
                </c:pt>
                <c:pt idx="344">
                  <c:v>41619</c:v>
                </c:pt>
                <c:pt idx="345">
                  <c:v>41620</c:v>
                </c:pt>
                <c:pt idx="346">
                  <c:v>41621</c:v>
                </c:pt>
                <c:pt idx="347">
                  <c:v>41622</c:v>
                </c:pt>
                <c:pt idx="348">
                  <c:v>41623</c:v>
                </c:pt>
                <c:pt idx="349">
                  <c:v>41624</c:v>
                </c:pt>
                <c:pt idx="350">
                  <c:v>41625</c:v>
                </c:pt>
                <c:pt idx="351">
                  <c:v>41626</c:v>
                </c:pt>
                <c:pt idx="352">
                  <c:v>41627</c:v>
                </c:pt>
                <c:pt idx="353">
                  <c:v>41628</c:v>
                </c:pt>
                <c:pt idx="354">
                  <c:v>41629</c:v>
                </c:pt>
                <c:pt idx="355">
                  <c:v>41630</c:v>
                </c:pt>
                <c:pt idx="356">
                  <c:v>41631</c:v>
                </c:pt>
                <c:pt idx="357">
                  <c:v>41632</c:v>
                </c:pt>
                <c:pt idx="358">
                  <c:v>41633</c:v>
                </c:pt>
                <c:pt idx="359">
                  <c:v>41634</c:v>
                </c:pt>
                <c:pt idx="360">
                  <c:v>41635</c:v>
                </c:pt>
                <c:pt idx="361">
                  <c:v>41636</c:v>
                </c:pt>
                <c:pt idx="362">
                  <c:v>41637</c:v>
                </c:pt>
                <c:pt idx="363">
                  <c:v>41638</c:v>
                </c:pt>
                <c:pt idx="364">
                  <c:v>41639</c:v>
                </c:pt>
              </c:numCache>
            </c:numRef>
          </c:cat>
          <c:val>
            <c:numRef>
              <c:f>Validation!$B$3:$B$367</c:f>
              <c:numCache>
                <c:formatCode>0.0</c:formatCode>
                <c:ptCount val="365"/>
                <c:pt idx="0">
                  <c:v>3.6713931198872092</c:v>
                </c:pt>
                <c:pt idx="1">
                  <c:v>3.4352041854184661</c:v>
                </c:pt>
                <c:pt idx="2">
                  <c:v>3.4352041854184661</c:v>
                </c:pt>
                <c:pt idx="3">
                  <c:v>3.4352041854184661</c:v>
                </c:pt>
                <c:pt idx="4">
                  <c:v>3.3547685651537433</c:v>
                </c:pt>
                <c:pt idx="5">
                  <c:v>3.2734135836255094</c:v>
                </c:pt>
                <c:pt idx="6">
                  <c:v>3.1077618228692936</c:v>
                </c:pt>
                <c:pt idx="7">
                  <c:v>3.1910943142048533</c:v>
                </c:pt>
                <c:pt idx="8">
                  <c:v>3.1077618228692936</c:v>
                </c:pt>
                <c:pt idx="9">
                  <c:v>3.4352041854184661</c:v>
                </c:pt>
                <c:pt idx="10">
                  <c:v>3.3547685651537433</c:v>
                </c:pt>
                <c:pt idx="11">
                  <c:v>3.1077618228692936</c:v>
                </c:pt>
                <c:pt idx="12">
                  <c:v>3.2734135836255094</c:v>
                </c:pt>
                <c:pt idx="13">
                  <c:v>3.4352041854184661</c:v>
                </c:pt>
                <c:pt idx="14">
                  <c:v>3.3547685651537433</c:v>
                </c:pt>
                <c:pt idx="15">
                  <c:v>3.4352041854184661</c:v>
                </c:pt>
                <c:pt idx="16">
                  <c:v>3.4352041854184661</c:v>
                </c:pt>
                <c:pt idx="17">
                  <c:v>3.3547685651537433</c:v>
                </c:pt>
                <c:pt idx="18">
                  <c:v>3.4352041854184661</c:v>
                </c:pt>
                <c:pt idx="19">
                  <c:v>3.6713931198872092</c:v>
                </c:pt>
                <c:pt idx="20">
                  <c:v>3.3547685651537433</c:v>
                </c:pt>
                <c:pt idx="21">
                  <c:v>3.3547685651537433</c:v>
                </c:pt>
                <c:pt idx="22">
                  <c:v>3.3547685651537433</c:v>
                </c:pt>
                <c:pt idx="23">
                  <c:v>3.3547685651537433</c:v>
                </c:pt>
                <c:pt idx="24">
                  <c:v>3.3547685651537433</c:v>
                </c:pt>
                <c:pt idx="25">
                  <c:v>3.2734135836255094</c:v>
                </c:pt>
                <c:pt idx="26">
                  <c:v>3.3547685651537433</c:v>
                </c:pt>
                <c:pt idx="27">
                  <c:v>3.3547685651537433</c:v>
                </c:pt>
                <c:pt idx="28">
                  <c:v>3.3547685651537433</c:v>
                </c:pt>
                <c:pt idx="29">
                  <c:v>3.4352041854184661</c:v>
                </c:pt>
                <c:pt idx="30">
                  <c:v>3.4352041854184661</c:v>
                </c:pt>
                <c:pt idx="31">
                  <c:v>3.2734135836255094</c:v>
                </c:pt>
                <c:pt idx="32">
                  <c:v>3.4352041854184661</c:v>
                </c:pt>
                <c:pt idx="33">
                  <c:v>3.5147618173385013</c:v>
                </c:pt>
                <c:pt idx="34">
                  <c:v>3.4352041854184661</c:v>
                </c:pt>
                <c:pt idx="35">
                  <c:v>3.3547685651537433</c:v>
                </c:pt>
                <c:pt idx="36">
                  <c:v>3.3547685651537433</c:v>
                </c:pt>
                <c:pt idx="37">
                  <c:v>3.5147618173385013</c:v>
                </c:pt>
                <c:pt idx="38">
                  <c:v>3.4352041854184661</c:v>
                </c:pt>
                <c:pt idx="39">
                  <c:v>3.4352041854184661</c:v>
                </c:pt>
                <c:pt idx="40">
                  <c:v>3.2734135836255094</c:v>
                </c:pt>
                <c:pt idx="41">
                  <c:v>3.2734135836255094</c:v>
                </c:pt>
                <c:pt idx="42">
                  <c:v>3.1910943142048533</c:v>
                </c:pt>
                <c:pt idx="43">
                  <c:v>3.2734135836255094</c:v>
                </c:pt>
                <c:pt idx="44">
                  <c:v>3.1910943142048533</c:v>
                </c:pt>
                <c:pt idx="45">
                  <c:v>3.3547685651537433</c:v>
                </c:pt>
                <c:pt idx="46">
                  <c:v>3.2734135836255094</c:v>
                </c:pt>
                <c:pt idx="47">
                  <c:v>3.3547685651537433</c:v>
                </c:pt>
                <c:pt idx="48">
                  <c:v>3.3547685651537433</c:v>
                </c:pt>
                <c:pt idx="49">
                  <c:v>3.5147618173385013</c:v>
                </c:pt>
                <c:pt idx="50">
                  <c:v>3.5147618173385013</c:v>
                </c:pt>
                <c:pt idx="51">
                  <c:v>3.5147618173385013</c:v>
                </c:pt>
                <c:pt idx="52">
                  <c:v>3.5147618173385013</c:v>
                </c:pt>
                <c:pt idx="53">
                  <c:v>3.5147618173385013</c:v>
                </c:pt>
                <c:pt idx="54">
                  <c:v>3.3547685651537433</c:v>
                </c:pt>
                <c:pt idx="55">
                  <c:v>3.3547685651537433</c:v>
                </c:pt>
                <c:pt idx="56">
                  <c:v>3.4352041854184661</c:v>
                </c:pt>
                <c:pt idx="57">
                  <c:v>3.5147618173385013</c:v>
                </c:pt>
                <c:pt idx="58">
                  <c:v>3.4352041854184661</c:v>
                </c:pt>
                <c:pt idx="59">
                  <c:v>3.2734135836255094</c:v>
                </c:pt>
                <c:pt idx="60">
                  <c:v>3.1910943142048533</c:v>
                </c:pt>
                <c:pt idx="61">
                  <c:v>3.2734135836255094</c:v>
                </c:pt>
                <c:pt idx="62">
                  <c:v>3.3547685651537433</c:v>
                </c:pt>
                <c:pt idx="63">
                  <c:v>3.1910943142048533</c:v>
                </c:pt>
                <c:pt idx="64">
                  <c:v>3.1910943142048533</c:v>
                </c:pt>
                <c:pt idx="65">
                  <c:v>3.1910943142048533</c:v>
                </c:pt>
                <c:pt idx="66">
                  <c:v>3.1077618228692936</c:v>
                </c:pt>
                <c:pt idx="67">
                  <c:v>3.1910943142048533</c:v>
                </c:pt>
                <c:pt idx="68">
                  <c:v>3.2734135836255094</c:v>
                </c:pt>
                <c:pt idx="69">
                  <c:v>3.1910943142048533</c:v>
                </c:pt>
                <c:pt idx="70">
                  <c:v>3.1077618228692936</c:v>
                </c:pt>
                <c:pt idx="71">
                  <c:v>3.1077618228692936</c:v>
                </c:pt>
                <c:pt idx="72">
                  <c:v>3.023362636124757</c:v>
                </c:pt>
                <c:pt idx="73">
                  <c:v>3.023362636124757</c:v>
                </c:pt>
                <c:pt idx="74">
                  <c:v>3.1910943142048533</c:v>
                </c:pt>
                <c:pt idx="75">
                  <c:v>3.1910943142048533</c:v>
                </c:pt>
                <c:pt idx="76">
                  <c:v>3.1910943142048533</c:v>
                </c:pt>
                <c:pt idx="77">
                  <c:v>3.1077618228692936</c:v>
                </c:pt>
                <c:pt idx="78">
                  <c:v>2.9378381131521434</c:v>
                </c:pt>
                <c:pt idx="79">
                  <c:v>2.9378381131521434</c:v>
                </c:pt>
                <c:pt idx="80">
                  <c:v>3.023362636124757</c:v>
                </c:pt>
                <c:pt idx="81">
                  <c:v>3.4352041854184661</c:v>
                </c:pt>
                <c:pt idx="82">
                  <c:v>2.3012193913075283</c:v>
                </c:pt>
                <c:pt idx="83">
                  <c:v>2.3012193913075283</c:v>
                </c:pt>
                <c:pt idx="84">
                  <c:v>2.2036253551233833</c:v>
                </c:pt>
                <c:pt idx="85">
                  <c:v>2.1039498129477847</c:v>
                </c:pt>
                <c:pt idx="86">
                  <c:v>2.0019965715229255</c:v>
                </c:pt>
                <c:pt idx="87">
                  <c:v>2.2036253551233833</c:v>
                </c:pt>
                <c:pt idx="88">
                  <c:v>2.2036253551233833</c:v>
                </c:pt>
                <c:pt idx="89">
                  <c:v>2.0019965715229255</c:v>
                </c:pt>
                <c:pt idx="90">
                  <c:v>1.6799212927180078</c:v>
                </c:pt>
                <c:pt idx="91">
                  <c:v>1.8975344118243624</c:v>
                </c:pt>
                <c:pt idx="92">
                  <c:v>1.6799212927180078</c:v>
                </c:pt>
                <c:pt idx="93">
                  <c:v>1.7902873858200077</c:v>
                </c:pt>
                <c:pt idx="94">
                  <c:v>1.7902873858200077</c:v>
                </c:pt>
                <c:pt idx="95">
                  <c:v>2.4908135947891257</c:v>
                </c:pt>
                <c:pt idx="96">
                  <c:v>2.3012193913075283</c:v>
                </c:pt>
                <c:pt idx="97">
                  <c:v>2.7631480374301809</c:v>
                </c:pt>
                <c:pt idx="98">
                  <c:v>2.9378381131521434</c:v>
                </c:pt>
                <c:pt idx="99">
                  <c:v>2.7631480374301809</c:v>
                </c:pt>
                <c:pt idx="100">
                  <c:v>2.8511237000193113</c:v>
                </c:pt>
                <c:pt idx="101">
                  <c:v>1.7902873858200077</c:v>
                </c:pt>
                <c:pt idx="102">
                  <c:v>2.2036253551233833</c:v>
                </c:pt>
                <c:pt idx="103">
                  <c:v>2.2036253551233833</c:v>
                </c:pt>
                <c:pt idx="104">
                  <c:v>2.8511237000193113</c:v>
                </c:pt>
                <c:pt idx="105">
                  <c:v>2.9378381131521434</c:v>
                </c:pt>
                <c:pt idx="106">
                  <c:v>3.023362636124757</c:v>
                </c:pt>
                <c:pt idx="107">
                  <c:v>3.3547685651537433</c:v>
                </c:pt>
                <c:pt idx="108">
                  <c:v>3.3547685651537433</c:v>
                </c:pt>
                <c:pt idx="109">
                  <c:v>3.5147618173385013</c:v>
                </c:pt>
                <c:pt idx="110">
                  <c:v>3.6713931198872092</c:v>
                </c:pt>
                <c:pt idx="111">
                  <c:v>3.8249358932424085</c:v>
                </c:pt>
                <c:pt idx="112">
                  <c:v>3.8249358932424085</c:v>
                </c:pt>
                <c:pt idx="113">
                  <c:v>4.6927367464671006</c:v>
                </c:pt>
                <c:pt idx="114">
                  <c:v>4.6927367464671006</c:v>
                </c:pt>
                <c:pt idx="115">
                  <c:v>5.3613750133350875</c:v>
                </c:pt>
                <c:pt idx="116">
                  <c:v>5.2309165154096116</c:v>
                </c:pt>
                <c:pt idx="117">
                  <c:v>5.2309165154096116</c:v>
                </c:pt>
                <c:pt idx="118">
                  <c:v>5.0989062566676102</c:v>
                </c:pt>
                <c:pt idx="119">
                  <c:v>5.2309165154096116</c:v>
                </c:pt>
                <c:pt idx="120">
                  <c:v>5.2963350576889265</c:v>
                </c:pt>
                <c:pt idx="121">
                  <c:v>5.4260452536586232</c:v>
                </c:pt>
                <c:pt idx="122">
                  <c:v>4.5536501956456723</c:v>
                </c:pt>
                <c:pt idx="123">
                  <c:v>4.1236721024801861</c:v>
                </c:pt>
                <c:pt idx="124">
                  <c:v>4.1967603335841916</c:v>
                </c:pt>
                <c:pt idx="125">
                  <c:v>4.5536501956456732</c:v>
                </c:pt>
                <c:pt idx="126">
                  <c:v>5.2963350576889265</c:v>
                </c:pt>
                <c:pt idx="127">
                  <c:v>4.5536501956456723</c:v>
                </c:pt>
                <c:pt idx="128">
                  <c:v>5.6811943426879701</c:v>
                </c:pt>
                <c:pt idx="129">
                  <c:v>5.5543102991525179</c:v>
                </c:pt>
                <c:pt idx="130">
                  <c:v>6.4165383520122896</c:v>
                </c:pt>
                <c:pt idx="131">
                  <c:v>6.4165383520122896</c:v>
                </c:pt>
                <c:pt idx="132">
                  <c:v>5.7441371967796702</c:v>
                </c:pt>
                <c:pt idx="133">
                  <c:v>5.6179211323199132</c:v>
                </c:pt>
                <c:pt idx="134">
                  <c:v>7.3394385469757815</c:v>
                </c:pt>
                <c:pt idx="135">
                  <c:v>5.2963350576889265</c:v>
                </c:pt>
                <c:pt idx="136">
                  <c:v>5.4260452536586232</c:v>
                </c:pt>
                <c:pt idx="137">
                  <c:v>5.4260452536586232</c:v>
                </c:pt>
                <c:pt idx="138">
                  <c:v>6.7695402374141329</c:v>
                </c:pt>
                <c:pt idx="139">
                  <c:v>7.2271678734825588</c:v>
                </c:pt>
                <c:pt idx="140">
                  <c:v>7.9431592677868101</c:v>
                </c:pt>
                <c:pt idx="141">
                  <c:v>8.836043629280244</c:v>
                </c:pt>
                <c:pt idx="142">
                  <c:v>9.3916393315169735</c:v>
                </c:pt>
                <c:pt idx="143">
                  <c:v>10.17328374766992</c:v>
                </c:pt>
                <c:pt idx="144">
                  <c:v>11.926457609184187</c:v>
                </c:pt>
                <c:pt idx="145">
                  <c:v>13.186010522983292</c:v>
                </c:pt>
                <c:pt idx="146">
                  <c:v>15.195184002820639</c:v>
                </c:pt>
                <c:pt idx="147">
                  <c:v>13.607239990246949</c:v>
                </c:pt>
                <c:pt idx="148">
                  <c:v>13.015738324100843</c:v>
                </c:pt>
                <c:pt idx="149">
                  <c:v>11.970912873667148</c:v>
                </c:pt>
                <c:pt idx="150">
                  <c:v>11.926457609184187</c:v>
                </c:pt>
                <c:pt idx="151">
                  <c:v>11.295600339947748</c:v>
                </c:pt>
                <c:pt idx="152">
                  <c:v>11.386724358428852</c:v>
                </c:pt>
                <c:pt idx="153">
                  <c:v>11.522770108468325</c:v>
                </c:pt>
                <c:pt idx="154">
                  <c:v>11.658063090312618</c:v>
                </c:pt>
                <c:pt idx="155">
                  <c:v>12.236032812071903</c:v>
                </c:pt>
                <c:pt idx="156">
                  <c:v>12.671997632414236</c:v>
                </c:pt>
                <c:pt idx="157">
                  <c:v>12.758340998801007</c:v>
                </c:pt>
                <c:pt idx="158">
                  <c:v>12.758340998801007</c:v>
                </c:pt>
                <c:pt idx="159">
                  <c:v>13.270758803950043</c:v>
                </c:pt>
                <c:pt idx="160">
                  <c:v>13.270758803950043</c:v>
                </c:pt>
                <c:pt idx="161">
                  <c:v>13.397405433420344</c:v>
                </c:pt>
                <c:pt idx="162">
                  <c:v>13.355252808516505</c:v>
                </c:pt>
                <c:pt idx="163">
                  <c:v>13.355252808516505</c:v>
                </c:pt>
                <c:pt idx="164">
                  <c:v>13.981156720349496</c:v>
                </c:pt>
                <c:pt idx="165">
                  <c:v>14.309612106620506</c:v>
                </c:pt>
                <c:pt idx="166">
                  <c:v>14.309612106620506</c:v>
                </c:pt>
                <c:pt idx="167">
                  <c:v>15.115696520702658</c:v>
                </c:pt>
                <c:pt idx="168">
                  <c:v>14.916109437866695</c:v>
                </c:pt>
                <c:pt idx="169">
                  <c:v>14.309612106620506</c:v>
                </c:pt>
                <c:pt idx="170">
                  <c:v>14.472511918934673</c:v>
                </c:pt>
                <c:pt idx="171">
                  <c:v>15.115696520702658</c:v>
                </c:pt>
                <c:pt idx="172">
                  <c:v>15.115696520702658</c:v>
                </c:pt>
                <c:pt idx="173">
                  <c:v>14.916109437866695</c:v>
                </c:pt>
                <c:pt idx="174">
                  <c:v>14.916109437866695</c:v>
                </c:pt>
                <c:pt idx="175">
                  <c:v>15.115696520702658</c:v>
                </c:pt>
                <c:pt idx="176">
                  <c:v>16.365082462605507</c:v>
                </c:pt>
                <c:pt idx="177">
                  <c:v>17.048371693925741</c:v>
                </c:pt>
                <c:pt idx="178">
                  <c:v>16.784208376848873</c:v>
                </c:pt>
                <c:pt idx="179">
                  <c:v>17.198458699731926</c:v>
                </c:pt>
                <c:pt idx="180">
                  <c:v>16.822065441329066</c:v>
                </c:pt>
                <c:pt idx="181">
                  <c:v>15.902004399558086</c:v>
                </c:pt>
                <c:pt idx="182">
                  <c:v>15.940835341942259</c:v>
                </c:pt>
                <c:pt idx="183">
                  <c:v>15.940835341942259</c:v>
                </c:pt>
                <c:pt idx="184">
                  <c:v>16.057061866511905</c:v>
                </c:pt>
                <c:pt idx="185">
                  <c:v>16.211416909515023</c:v>
                </c:pt>
                <c:pt idx="186">
                  <c:v>16.556213846318293</c:v>
                </c:pt>
                <c:pt idx="187">
                  <c:v>17.123492686814505</c:v>
                </c:pt>
                <c:pt idx="188">
                  <c:v>17.123492686814505</c:v>
                </c:pt>
                <c:pt idx="189">
                  <c:v>17.422439857875176</c:v>
                </c:pt>
                <c:pt idx="190">
                  <c:v>17.496798855123547</c:v>
                </c:pt>
                <c:pt idx="191">
                  <c:v>17.903148954269621</c:v>
                </c:pt>
                <c:pt idx="192">
                  <c:v>17.792760711363034</c:v>
                </c:pt>
                <c:pt idx="193">
                  <c:v>17.422439857875176</c:v>
                </c:pt>
                <c:pt idx="194">
                  <c:v>17.533922544224055</c:v>
                </c:pt>
                <c:pt idx="195">
                  <c:v>17.198458699731926</c:v>
                </c:pt>
                <c:pt idx="196">
                  <c:v>17.571009230886844</c:v>
                </c:pt>
                <c:pt idx="197">
                  <c:v>17.792760711363034</c:v>
                </c:pt>
                <c:pt idx="198">
                  <c:v>17.792760711363034</c:v>
                </c:pt>
                <c:pt idx="199">
                  <c:v>17.792760711363034</c:v>
                </c:pt>
                <c:pt idx="200">
                  <c:v>16.822065441329066</c:v>
                </c:pt>
                <c:pt idx="201">
                  <c:v>16.211416909515023</c:v>
                </c:pt>
                <c:pt idx="202">
                  <c:v>16.594315280593761</c:v>
                </c:pt>
                <c:pt idx="203">
                  <c:v>16.746311031836797</c:v>
                </c:pt>
                <c:pt idx="204">
                  <c:v>16.746311031836797</c:v>
                </c:pt>
                <c:pt idx="205">
                  <c:v>16.822065441329066</c:v>
                </c:pt>
                <c:pt idx="206">
                  <c:v>16.746311031836797</c:v>
                </c:pt>
                <c:pt idx="207">
                  <c:v>16.746311031836797</c:v>
                </c:pt>
                <c:pt idx="208">
                  <c:v>16.897659430937598</c:v>
                </c:pt>
                <c:pt idx="209">
                  <c:v>16.211416909515023</c:v>
                </c:pt>
                <c:pt idx="210">
                  <c:v>16.4033925942122</c:v>
                </c:pt>
                <c:pt idx="211">
                  <c:v>16.018363866602058</c:v>
                </c:pt>
                <c:pt idx="212">
                  <c:v>16.518071047024016</c:v>
                </c:pt>
                <c:pt idx="213">
                  <c:v>15.707174376147233</c:v>
                </c:pt>
                <c:pt idx="214">
                  <c:v>15.075878856766597</c:v>
                </c:pt>
                <c:pt idx="215">
                  <c:v>15.155464818949975</c:v>
                </c:pt>
                <c:pt idx="216">
                  <c:v>15.314049347867721</c:v>
                </c:pt>
                <c:pt idx="217">
                  <c:v>15.628923165390072</c:v>
                </c:pt>
                <c:pt idx="218">
                  <c:v>15.353574542981672</c:v>
                </c:pt>
                <c:pt idx="219">
                  <c:v>15.471863734309471</c:v>
                </c:pt>
                <c:pt idx="220">
                  <c:v>16.095715967036114</c:v>
                </c:pt>
                <c:pt idx="221">
                  <c:v>15.668071791384149</c:v>
                </c:pt>
                <c:pt idx="222">
                  <c:v>14.674930154999878</c:v>
                </c:pt>
                <c:pt idx="223">
                  <c:v>17.16099498346551</c:v>
                </c:pt>
                <c:pt idx="224">
                  <c:v>17.16099498346551</c:v>
                </c:pt>
                <c:pt idx="225">
                  <c:v>17.123492686814505</c:v>
                </c:pt>
                <c:pt idx="226">
                  <c:v>17.048371693925741</c:v>
                </c:pt>
                <c:pt idx="227">
                  <c:v>16.935396703838929</c:v>
                </c:pt>
                <c:pt idx="228">
                  <c:v>16.859882401174691</c:v>
                </c:pt>
                <c:pt idx="229">
                  <c:v>16.784208376848873</c:v>
                </c:pt>
                <c:pt idx="230">
                  <c:v>16.708373229035228</c:v>
                </c:pt>
                <c:pt idx="231">
                  <c:v>16.556213846318293</c:v>
                </c:pt>
                <c:pt idx="232">
                  <c:v>16.441660608930047</c:v>
                </c:pt>
                <c:pt idx="233">
                  <c:v>16.288335080270244</c:v>
                </c:pt>
                <c:pt idx="234">
                  <c:v>16.288335080270244</c:v>
                </c:pt>
                <c:pt idx="235">
                  <c:v>16.249897441448311</c:v>
                </c:pt>
                <c:pt idx="236">
                  <c:v>16.018363866602058</c:v>
                </c:pt>
                <c:pt idx="237">
                  <c:v>15.902004399558086</c:v>
                </c:pt>
                <c:pt idx="238">
                  <c:v>15.707174376147233</c:v>
                </c:pt>
                <c:pt idx="239">
                  <c:v>15.707174376147233</c:v>
                </c:pt>
                <c:pt idx="240">
                  <c:v>15.075878856766598</c:v>
                </c:pt>
                <c:pt idx="241">
                  <c:v>15.036011573560964</c:v>
                </c:pt>
                <c:pt idx="242">
                  <c:v>15.036011573560964</c:v>
                </c:pt>
                <c:pt idx="243">
                  <c:v>14.391170629869226</c:v>
                </c:pt>
                <c:pt idx="244">
                  <c:v>14.553638339247618</c:v>
                </c:pt>
                <c:pt idx="245">
                  <c:v>14.513101841613883</c:v>
                </c:pt>
                <c:pt idx="246">
                  <c:v>13.981156720349494</c:v>
                </c:pt>
                <c:pt idx="247">
                  <c:v>13.981156720349494</c:v>
                </c:pt>
                <c:pt idx="248">
                  <c:v>14.02241130707562</c:v>
                </c:pt>
                <c:pt idx="249">
                  <c:v>13.439495652362803</c:v>
                </c:pt>
                <c:pt idx="250">
                  <c:v>13.22841664540009</c:v>
                </c:pt>
                <c:pt idx="251">
                  <c:v>12.801409523709831</c:v>
                </c:pt>
                <c:pt idx="252">
                  <c:v>12.715203852682137</c:v>
                </c:pt>
                <c:pt idx="253">
                  <c:v>12.671997632414236</c:v>
                </c:pt>
                <c:pt idx="254">
                  <c:v>12.454914191330774</c:v>
                </c:pt>
                <c:pt idx="255">
                  <c:v>11.477506019097229</c:v>
                </c:pt>
                <c:pt idx="256">
                  <c:v>11.295600339947748</c:v>
                </c:pt>
                <c:pt idx="257">
                  <c:v>10.028931816248942</c:v>
                </c:pt>
                <c:pt idx="258">
                  <c:v>9.8835940286008519</c:v>
                </c:pt>
                <c:pt idx="259">
                  <c:v>10.17328374766992</c:v>
                </c:pt>
                <c:pt idx="260">
                  <c:v>10.647674021464299</c:v>
                </c:pt>
                <c:pt idx="261">
                  <c:v>11.066256763294195</c:v>
                </c:pt>
                <c:pt idx="262">
                  <c:v>10.50642030372504</c:v>
                </c:pt>
                <c:pt idx="263">
                  <c:v>10.881157570895324</c:v>
                </c:pt>
                <c:pt idx="264">
                  <c:v>11.432157652617938</c:v>
                </c:pt>
                <c:pt idx="265">
                  <c:v>11.432157652617938</c:v>
                </c:pt>
                <c:pt idx="266">
                  <c:v>10.553603790666967</c:v>
                </c:pt>
                <c:pt idx="267">
                  <c:v>10.125274283359616</c:v>
                </c:pt>
                <c:pt idx="268">
                  <c:v>9.6882275309110124</c:v>
                </c:pt>
                <c:pt idx="269">
                  <c:v>9.6390959029229784</c:v>
                </c:pt>
                <c:pt idx="270">
                  <c:v>9.6390959029229784</c:v>
                </c:pt>
                <c:pt idx="271">
                  <c:v>9.3916393315169735</c:v>
                </c:pt>
                <c:pt idx="272">
                  <c:v>9.2917944480998109</c:v>
                </c:pt>
                <c:pt idx="273">
                  <c:v>10.411752250421671</c:v>
                </c:pt>
                <c:pt idx="274">
                  <c:v>9.5404765731250158</c:v>
                </c:pt>
                <c:pt idx="275">
                  <c:v>9.4909864843804641</c:v>
                </c:pt>
                <c:pt idx="276">
                  <c:v>9.2917944480998109</c:v>
                </c:pt>
                <c:pt idx="277">
                  <c:v>9.2416821091447208</c:v>
                </c:pt>
                <c:pt idx="278">
                  <c:v>9.1410709284621152</c:v>
                </c:pt>
                <c:pt idx="279">
                  <c:v>9.1410709284621152</c:v>
                </c:pt>
                <c:pt idx="280">
                  <c:v>8.681659390370033</c:v>
                </c:pt>
                <c:pt idx="281">
                  <c:v>8.2634609463032529</c:v>
                </c:pt>
                <c:pt idx="282">
                  <c:v>8.1573538192043795</c:v>
                </c:pt>
                <c:pt idx="283">
                  <c:v>7.8350371226452395</c:v>
                </c:pt>
                <c:pt idx="284">
                  <c:v>8.1573538192043795</c:v>
                </c:pt>
                <c:pt idx="285">
                  <c:v>7.9969607749148093</c:v>
                </c:pt>
                <c:pt idx="286">
                  <c:v>9.3417797498632495</c:v>
                </c:pt>
                <c:pt idx="287">
                  <c:v>8.681659390370033</c:v>
                </c:pt>
                <c:pt idx="288">
                  <c:v>7.6715207967533896</c:v>
                </c:pt>
                <c:pt idx="289">
                  <c:v>7.5063451678826123</c:v>
                </c:pt>
                <c:pt idx="290">
                  <c:v>7.7262072163148714</c:v>
                </c:pt>
                <c:pt idx="291">
                  <c:v>7.8350371226452395</c:v>
                </c:pt>
                <c:pt idx="292">
                  <c:v>7.780711836372304</c:v>
                </c:pt>
                <c:pt idx="293">
                  <c:v>7.6166500517609057</c:v>
                </c:pt>
                <c:pt idx="294">
                  <c:v>7.6715207967533896</c:v>
                </c:pt>
                <c:pt idx="295">
                  <c:v>7.3394385469757815</c:v>
                </c:pt>
                <c:pt idx="296">
                  <c:v>7.1707236167654278</c:v>
                </c:pt>
                <c:pt idx="297">
                  <c:v>7.2271678734825588</c:v>
                </c:pt>
                <c:pt idx="298">
                  <c:v>7.1140692057116812</c:v>
                </c:pt>
                <c:pt idx="299">
                  <c:v>7.0572013770068382</c:v>
                </c:pt>
                <c:pt idx="300">
                  <c:v>7.2834051524881014</c:v>
                </c:pt>
                <c:pt idx="301">
                  <c:v>7.0001167772213089</c:v>
                </c:pt>
                <c:pt idx="302">
                  <c:v>7.0001167772213089</c:v>
                </c:pt>
                <c:pt idx="303">
                  <c:v>7.0001167772213089</c:v>
                </c:pt>
                <c:pt idx="304">
                  <c:v>6.5941526191956026</c:v>
                </c:pt>
                <c:pt idx="305">
                  <c:v>6.4759977708978704</c:v>
                </c:pt>
                <c:pt idx="306">
                  <c:v>6.3568181423622141</c:v>
                </c:pt>
                <c:pt idx="307">
                  <c:v>5.9927412062393524</c:v>
                </c:pt>
                <c:pt idx="308">
                  <c:v>5.9310523139935292</c:v>
                </c:pt>
                <c:pt idx="309">
                  <c:v>5.8067566906684824</c:v>
                </c:pt>
                <c:pt idx="310">
                  <c:v>5.6811943426879701</c:v>
                </c:pt>
                <c:pt idx="311">
                  <c:v>5.4903542909985203</c:v>
                </c:pt>
                <c:pt idx="312">
                  <c:v>5.4260452536586232</c:v>
                </c:pt>
                <c:pt idx="313">
                  <c:v>5.4260452536586232</c:v>
                </c:pt>
                <c:pt idx="314">
                  <c:v>5.2963350576889265</c:v>
                </c:pt>
                <c:pt idx="315">
                  <c:v>5.2963350576889265</c:v>
                </c:pt>
                <c:pt idx="316">
                  <c:v>4.6927367464671006</c:v>
                </c:pt>
                <c:pt idx="317">
                  <c:v>5.1651101341507264</c:v>
                </c:pt>
                <c:pt idx="318">
                  <c:v>5.1651101341507264</c:v>
                </c:pt>
                <c:pt idx="319">
                  <c:v>5.0322947949730645</c:v>
                </c:pt>
                <c:pt idx="320">
                  <c:v>4.8978064426690748</c:v>
                </c:pt>
                <c:pt idx="321">
                  <c:v>4.8299069577059646</c:v>
                </c:pt>
                <c:pt idx="322">
                  <c:v>4.7615546305649223</c:v>
                </c:pt>
                <c:pt idx="323">
                  <c:v>4.6927367464671006</c:v>
                </c:pt>
                <c:pt idx="324">
                  <c:v>4.6234399495623144</c:v>
                </c:pt>
                <c:pt idx="325">
                  <c:v>4.6234399495623144</c:v>
                </c:pt>
                <c:pt idx="326">
                  <c:v>4.6234399495623144</c:v>
                </c:pt>
                <c:pt idx="327">
                  <c:v>4.6927367464671006</c:v>
                </c:pt>
                <c:pt idx="328">
                  <c:v>4.8299069577059646</c:v>
                </c:pt>
                <c:pt idx="329">
                  <c:v>4.8299069577059646</c:v>
                </c:pt>
                <c:pt idx="330">
                  <c:v>4.8299069577059646</c:v>
                </c:pt>
                <c:pt idx="331">
                  <c:v>4.9652652023044004</c:v>
                </c:pt>
                <c:pt idx="332">
                  <c:v>4.8978064426690748</c:v>
                </c:pt>
                <c:pt idx="333">
                  <c:v>4.7615546305649223</c:v>
                </c:pt>
                <c:pt idx="334">
                  <c:v>4.9652652023044004</c:v>
                </c:pt>
                <c:pt idx="335">
                  <c:v>4.9652652023044004</c:v>
                </c:pt>
                <c:pt idx="336">
                  <c:v>4.8299069577059646</c:v>
                </c:pt>
                <c:pt idx="337">
                  <c:v>4.9652652023044004</c:v>
                </c:pt>
                <c:pt idx="338">
                  <c:v>5.0322947949730645</c:v>
                </c:pt>
                <c:pt idx="339">
                  <c:v>4.8978064426690748</c:v>
                </c:pt>
                <c:pt idx="340">
                  <c:v>4.7615546305649223</c:v>
                </c:pt>
                <c:pt idx="341">
                  <c:v>4.7615546305649215</c:v>
                </c:pt>
                <c:pt idx="342">
                  <c:v>4.6234399495623144</c:v>
                </c:pt>
                <c:pt idx="343">
                  <c:v>4.6234399495623144</c:v>
                </c:pt>
                <c:pt idx="344">
                  <c:v>4.6234399495623144</c:v>
                </c:pt>
                <c:pt idx="345">
                  <c:v>4.6927367464671006</c:v>
                </c:pt>
                <c:pt idx="346">
                  <c:v>4.7615546305649215</c:v>
                </c:pt>
                <c:pt idx="347">
                  <c:v>4.7615546305649215</c:v>
                </c:pt>
                <c:pt idx="348">
                  <c:v>4.6927367464671006</c:v>
                </c:pt>
                <c:pt idx="349">
                  <c:v>4.4833527002329969</c:v>
                </c:pt>
                <c:pt idx="350">
                  <c:v>4.4833527002329969</c:v>
                </c:pt>
                <c:pt idx="351">
                  <c:v>4.4833527002329969</c:v>
                </c:pt>
                <c:pt idx="352">
                  <c:v>4.341171296870904</c:v>
                </c:pt>
                <c:pt idx="353">
                  <c:v>4.341171296870904</c:v>
                </c:pt>
                <c:pt idx="354">
                  <c:v>4.4125318814208816</c:v>
                </c:pt>
                <c:pt idx="355">
                  <c:v>4.4833527002329969</c:v>
                </c:pt>
                <c:pt idx="356">
                  <c:v>4.341171296870904</c:v>
                </c:pt>
                <c:pt idx="357">
                  <c:v>3.8249358932424085</c:v>
                </c:pt>
                <c:pt idx="358">
                  <c:v>3.5147618173385013</c:v>
                </c:pt>
                <c:pt idx="359">
                  <c:v>3.5147618173385013</c:v>
                </c:pt>
                <c:pt idx="360">
                  <c:v>3.2734135836255094</c:v>
                </c:pt>
                <c:pt idx="361">
                  <c:v>3.1077618228692936</c:v>
                </c:pt>
                <c:pt idx="362">
                  <c:v>3.2734135836255094</c:v>
                </c:pt>
                <c:pt idx="363">
                  <c:v>3.4352041854184661</c:v>
                </c:pt>
                <c:pt idx="364">
                  <c:v>3.5934796691684587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Validation!$C$2</c:f>
              <c:strCache>
                <c:ptCount val="1"/>
                <c:pt idx="0">
                  <c:v>Simulated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Validation!$A$3:$A$367</c:f>
              <c:numCache>
                <c:formatCode>d\-mmm\-yy</c:formatCode>
                <c:ptCount val="365"/>
                <c:pt idx="0">
                  <c:v>41275</c:v>
                </c:pt>
                <c:pt idx="1">
                  <c:v>41276</c:v>
                </c:pt>
                <c:pt idx="2">
                  <c:v>41277</c:v>
                </c:pt>
                <c:pt idx="3">
                  <c:v>41278</c:v>
                </c:pt>
                <c:pt idx="4">
                  <c:v>41279</c:v>
                </c:pt>
                <c:pt idx="5">
                  <c:v>41280</c:v>
                </c:pt>
                <c:pt idx="6">
                  <c:v>41281</c:v>
                </c:pt>
                <c:pt idx="7">
                  <c:v>41282</c:v>
                </c:pt>
                <c:pt idx="8">
                  <c:v>41283</c:v>
                </c:pt>
                <c:pt idx="9">
                  <c:v>41284</c:v>
                </c:pt>
                <c:pt idx="10">
                  <c:v>41285</c:v>
                </c:pt>
                <c:pt idx="11">
                  <c:v>41286</c:v>
                </c:pt>
                <c:pt idx="12">
                  <c:v>41287</c:v>
                </c:pt>
                <c:pt idx="13">
                  <c:v>41288</c:v>
                </c:pt>
                <c:pt idx="14">
                  <c:v>41289</c:v>
                </c:pt>
                <c:pt idx="15">
                  <c:v>41290</c:v>
                </c:pt>
                <c:pt idx="16">
                  <c:v>41291</c:v>
                </c:pt>
                <c:pt idx="17">
                  <c:v>41292</c:v>
                </c:pt>
                <c:pt idx="18">
                  <c:v>41293</c:v>
                </c:pt>
                <c:pt idx="19">
                  <c:v>41294</c:v>
                </c:pt>
                <c:pt idx="20">
                  <c:v>41295</c:v>
                </c:pt>
                <c:pt idx="21">
                  <c:v>41296</c:v>
                </c:pt>
                <c:pt idx="22">
                  <c:v>41297</c:v>
                </c:pt>
                <c:pt idx="23">
                  <c:v>41298</c:v>
                </c:pt>
                <c:pt idx="24">
                  <c:v>41299</c:v>
                </c:pt>
                <c:pt idx="25">
                  <c:v>41300</c:v>
                </c:pt>
                <c:pt idx="26">
                  <c:v>41301</c:v>
                </c:pt>
                <c:pt idx="27">
                  <c:v>41302</c:v>
                </c:pt>
                <c:pt idx="28">
                  <c:v>41303</c:v>
                </c:pt>
                <c:pt idx="29">
                  <c:v>41304</c:v>
                </c:pt>
                <c:pt idx="30">
                  <c:v>41305</c:v>
                </c:pt>
                <c:pt idx="31">
                  <c:v>41306</c:v>
                </c:pt>
                <c:pt idx="32">
                  <c:v>41307</c:v>
                </c:pt>
                <c:pt idx="33">
                  <c:v>41308</c:v>
                </c:pt>
                <c:pt idx="34">
                  <c:v>41309</c:v>
                </c:pt>
                <c:pt idx="35">
                  <c:v>41310</c:v>
                </c:pt>
                <c:pt idx="36">
                  <c:v>41311</c:v>
                </c:pt>
                <c:pt idx="37">
                  <c:v>41312</c:v>
                </c:pt>
                <c:pt idx="38">
                  <c:v>41313</c:v>
                </c:pt>
                <c:pt idx="39">
                  <c:v>41314</c:v>
                </c:pt>
                <c:pt idx="40">
                  <c:v>41315</c:v>
                </c:pt>
                <c:pt idx="41">
                  <c:v>41316</c:v>
                </c:pt>
                <c:pt idx="42">
                  <c:v>41317</c:v>
                </c:pt>
                <c:pt idx="43">
                  <c:v>41318</c:v>
                </c:pt>
                <c:pt idx="44">
                  <c:v>41319</c:v>
                </c:pt>
                <c:pt idx="45">
                  <c:v>41320</c:v>
                </c:pt>
                <c:pt idx="46">
                  <c:v>41321</c:v>
                </c:pt>
                <c:pt idx="47">
                  <c:v>41322</c:v>
                </c:pt>
                <c:pt idx="48">
                  <c:v>41323</c:v>
                </c:pt>
                <c:pt idx="49">
                  <c:v>41324</c:v>
                </c:pt>
                <c:pt idx="50">
                  <c:v>41325</c:v>
                </c:pt>
                <c:pt idx="51">
                  <c:v>41326</c:v>
                </c:pt>
                <c:pt idx="52">
                  <c:v>41327</c:v>
                </c:pt>
                <c:pt idx="53">
                  <c:v>41328</c:v>
                </c:pt>
                <c:pt idx="54">
                  <c:v>41329</c:v>
                </c:pt>
                <c:pt idx="55">
                  <c:v>41330</c:v>
                </c:pt>
                <c:pt idx="56">
                  <c:v>41331</c:v>
                </c:pt>
                <c:pt idx="57">
                  <c:v>41332</c:v>
                </c:pt>
                <c:pt idx="58">
                  <c:v>41333</c:v>
                </c:pt>
                <c:pt idx="59">
                  <c:v>41334</c:v>
                </c:pt>
                <c:pt idx="60">
                  <c:v>41335</c:v>
                </c:pt>
                <c:pt idx="61">
                  <c:v>41336</c:v>
                </c:pt>
                <c:pt idx="62">
                  <c:v>41337</c:v>
                </c:pt>
                <c:pt idx="63">
                  <c:v>41338</c:v>
                </c:pt>
                <c:pt idx="64">
                  <c:v>41339</c:v>
                </c:pt>
                <c:pt idx="65">
                  <c:v>41340</c:v>
                </c:pt>
                <c:pt idx="66">
                  <c:v>41341</c:v>
                </c:pt>
                <c:pt idx="67">
                  <c:v>41342</c:v>
                </c:pt>
                <c:pt idx="68">
                  <c:v>41343</c:v>
                </c:pt>
                <c:pt idx="69">
                  <c:v>41344</c:v>
                </c:pt>
                <c:pt idx="70">
                  <c:v>41345</c:v>
                </c:pt>
                <c:pt idx="71">
                  <c:v>41346</c:v>
                </c:pt>
                <c:pt idx="72">
                  <c:v>41347</c:v>
                </c:pt>
                <c:pt idx="73">
                  <c:v>41348</c:v>
                </c:pt>
                <c:pt idx="74">
                  <c:v>41349</c:v>
                </c:pt>
                <c:pt idx="75">
                  <c:v>41350</c:v>
                </c:pt>
                <c:pt idx="76">
                  <c:v>41351</c:v>
                </c:pt>
                <c:pt idx="77">
                  <c:v>41352</c:v>
                </c:pt>
                <c:pt idx="78">
                  <c:v>41353</c:v>
                </c:pt>
                <c:pt idx="79">
                  <c:v>41354</c:v>
                </c:pt>
                <c:pt idx="80">
                  <c:v>41355</c:v>
                </c:pt>
                <c:pt idx="81">
                  <c:v>41356</c:v>
                </c:pt>
                <c:pt idx="82">
                  <c:v>41357</c:v>
                </c:pt>
                <c:pt idx="83">
                  <c:v>41358</c:v>
                </c:pt>
                <c:pt idx="84">
                  <c:v>41359</c:v>
                </c:pt>
                <c:pt idx="85">
                  <c:v>41360</c:v>
                </c:pt>
                <c:pt idx="86">
                  <c:v>41361</c:v>
                </c:pt>
                <c:pt idx="87">
                  <c:v>41362</c:v>
                </c:pt>
                <c:pt idx="88">
                  <c:v>41363</c:v>
                </c:pt>
                <c:pt idx="89">
                  <c:v>41364</c:v>
                </c:pt>
                <c:pt idx="90">
                  <c:v>41365</c:v>
                </c:pt>
                <c:pt idx="91">
                  <c:v>41366</c:v>
                </c:pt>
                <c:pt idx="92">
                  <c:v>41367</c:v>
                </c:pt>
                <c:pt idx="93">
                  <c:v>41368</c:v>
                </c:pt>
                <c:pt idx="94">
                  <c:v>41369</c:v>
                </c:pt>
                <c:pt idx="95">
                  <c:v>41370</c:v>
                </c:pt>
                <c:pt idx="96">
                  <c:v>41371</c:v>
                </c:pt>
                <c:pt idx="97">
                  <c:v>41372</c:v>
                </c:pt>
                <c:pt idx="98">
                  <c:v>41373</c:v>
                </c:pt>
                <c:pt idx="99">
                  <c:v>41374</c:v>
                </c:pt>
                <c:pt idx="100">
                  <c:v>41375</c:v>
                </c:pt>
                <c:pt idx="101">
                  <c:v>41376</c:v>
                </c:pt>
                <c:pt idx="102">
                  <c:v>41377</c:v>
                </c:pt>
                <c:pt idx="103">
                  <c:v>41378</c:v>
                </c:pt>
                <c:pt idx="104">
                  <c:v>41379</c:v>
                </c:pt>
                <c:pt idx="105">
                  <c:v>41380</c:v>
                </c:pt>
                <c:pt idx="106">
                  <c:v>41381</c:v>
                </c:pt>
                <c:pt idx="107">
                  <c:v>41382</c:v>
                </c:pt>
                <c:pt idx="108">
                  <c:v>41383</c:v>
                </c:pt>
                <c:pt idx="109">
                  <c:v>41384</c:v>
                </c:pt>
                <c:pt idx="110">
                  <c:v>41385</c:v>
                </c:pt>
                <c:pt idx="111">
                  <c:v>41386</c:v>
                </c:pt>
                <c:pt idx="112">
                  <c:v>41387</c:v>
                </c:pt>
                <c:pt idx="113">
                  <c:v>41388</c:v>
                </c:pt>
                <c:pt idx="114">
                  <c:v>41389</c:v>
                </c:pt>
                <c:pt idx="115">
                  <c:v>41390</c:v>
                </c:pt>
                <c:pt idx="116">
                  <c:v>41391</c:v>
                </c:pt>
                <c:pt idx="117">
                  <c:v>41392</c:v>
                </c:pt>
                <c:pt idx="118">
                  <c:v>41393</c:v>
                </c:pt>
                <c:pt idx="119">
                  <c:v>41394</c:v>
                </c:pt>
                <c:pt idx="120">
                  <c:v>41395</c:v>
                </c:pt>
                <c:pt idx="121">
                  <c:v>41396</c:v>
                </c:pt>
                <c:pt idx="122">
                  <c:v>41397</c:v>
                </c:pt>
                <c:pt idx="123">
                  <c:v>41398</c:v>
                </c:pt>
                <c:pt idx="124">
                  <c:v>41399</c:v>
                </c:pt>
                <c:pt idx="125">
                  <c:v>41400</c:v>
                </c:pt>
                <c:pt idx="126">
                  <c:v>41401</c:v>
                </c:pt>
                <c:pt idx="127">
                  <c:v>41402</c:v>
                </c:pt>
                <c:pt idx="128">
                  <c:v>41403</c:v>
                </c:pt>
                <c:pt idx="129">
                  <c:v>41404</c:v>
                </c:pt>
                <c:pt idx="130">
                  <c:v>41405</c:v>
                </c:pt>
                <c:pt idx="131">
                  <c:v>41406</c:v>
                </c:pt>
                <c:pt idx="132">
                  <c:v>41407</c:v>
                </c:pt>
                <c:pt idx="133">
                  <c:v>41408</c:v>
                </c:pt>
                <c:pt idx="134">
                  <c:v>41409</c:v>
                </c:pt>
                <c:pt idx="135">
                  <c:v>41410</c:v>
                </c:pt>
                <c:pt idx="136">
                  <c:v>41411</c:v>
                </c:pt>
                <c:pt idx="137">
                  <c:v>41412</c:v>
                </c:pt>
                <c:pt idx="138">
                  <c:v>41413</c:v>
                </c:pt>
                <c:pt idx="139">
                  <c:v>41414</c:v>
                </c:pt>
                <c:pt idx="140">
                  <c:v>41415</c:v>
                </c:pt>
                <c:pt idx="141">
                  <c:v>41416</c:v>
                </c:pt>
                <c:pt idx="142">
                  <c:v>41417</c:v>
                </c:pt>
                <c:pt idx="143">
                  <c:v>41418</c:v>
                </c:pt>
                <c:pt idx="144">
                  <c:v>41419</c:v>
                </c:pt>
                <c:pt idx="145">
                  <c:v>41420</c:v>
                </c:pt>
                <c:pt idx="146">
                  <c:v>41421</c:v>
                </c:pt>
                <c:pt idx="147">
                  <c:v>41422</c:v>
                </c:pt>
                <c:pt idx="148">
                  <c:v>41423</c:v>
                </c:pt>
                <c:pt idx="149">
                  <c:v>41424</c:v>
                </c:pt>
                <c:pt idx="150">
                  <c:v>41425</c:v>
                </c:pt>
                <c:pt idx="151">
                  <c:v>41426</c:v>
                </c:pt>
                <c:pt idx="152">
                  <c:v>41427</c:v>
                </c:pt>
                <c:pt idx="153">
                  <c:v>41428</c:v>
                </c:pt>
                <c:pt idx="154">
                  <c:v>41429</c:v>
                </c:pt>
                <c:pt idx="155">
                  <c:v>41430</c:v>
                </c:pt>
                <c:pt idx="156">
                  <c:v>41431</c:v>
                </c:pt>
                <c:pt idx="157">
                  <c:v>41432</c:v>
                </c:pt>
                <c:pt idx="158">
                  <c:v>41433</c:v>
                </c:pt>
                <c:pt idx="159">
                  <c:v>41434</c:v>
                </c:pt>
                <c:pt idx="160">
                  <c:v>41435</c:v>
                </c:pt>
                <c:pt idx="161">
                  <c:v>41436</c:v>
                </c:pt>
                <c:pt idx="162">
                  <c:v>41437</c:v>
                </c:pt>
                <c:pt idx="163">
                  <c:v>41438</c:v>
                </c:pt>
                <c:pt idx="164">
                  <c:v>41439</c:v>
                </c:pt>
                <c:pt idx="165">
                  <c:v>41440</c:v>
                </c:pt>
                <c:pt idx="166">
                  <c:v>41441</c:v>
                </c:pt>
                <c:pt idx="167">
                  <c:v>41442</c:v>
                </c:pt>
                <c:pt idx="168">
                  <c:v>41443</c:v>
                </c:pt>
                <c:pt idx="169">
                  <c:v>41444</c:v>
                </c:pt>
                <c:pt idx="170">
                  <c:v>41445</c:v>
                </c:pt>
                <c:pt idx="171">
                  <c:v>41446</c:v>
                </c:pt>
                <c:pt idx="172">
                  <c:v>41447</c:v>
                </c:pt>
                <c:pt idx="173">
                  <c:v>41448</c:v>
                </c:pt>
                <c:pt idx="174">
                  <c:v>41449</c:v>
                </c:pt>
                <c:pt idx="175">
                  <c:v>41450</c:v>
                </c:pt>
                <c:pt idx="176">
                  <c:v>41451</c:v>
                </c:pt>
                <c:pt idx="177">
                  <c:v>41452</c:v>
                </c:pt>
                <c:pt idx="178">
                  <c:v>41453</c:v>
                </c:pt>
                <c:pt idx="179">
                  <c:v>41454</c:v>
                </c:pt>
                <c:pt idx="180">
                  <c:v>41455</c:v>
                </c:pt>
                <c:pt idx="181">
                  <c:v>41456</c:v>
                </c:pt>
                <c:pt idx="182">
                  <c:v>41457</c:v>
                </c:pt>
                <c:pt idx="183">
                  <c:v>41458</c:v>
                </c:pt>
                <c:pt idx="184">
                  <c:v>41459</c:v>
                </c:pt>
                <c:pt idx="185">
                  <c:v>41460</c:v>
                </c:pt>
                <c:pt idx="186">
                  <c:v>41461</c:v>
                </c:pt>
                <c:pt idx="187">
                  <c:v>41462</c:v>
                </c:pt>
                <c:pt idx="188">
                  <c:v>41463</c:v>
                </c:pt>
                <c:pt idx="189">
                  <c:v>41464</c:v>
                </c:pt>
                <c:pt idx="190">
                  <c:v>41465</c:v>
                </c:pt>
                <c:pt idx="191">
                  <c:v>41466</c:v>
                </c:pt>
                <c:pt idx="192">
                  <c:v>41467</c:v>
                </c:pt>
                <c:pt idx="193">
                  <c:v>41468</c:v>
                </c:pt>
                <c:pt idx="194">
                  <c:v>41469</c:v>
                </c:pt>
                <c:pt idx="195">
                  <c:v>41470</c:v>
                </c:pt>
                <c:pt idx="196">
                  <c:v>41471</c:v>
                </c:pt>
                <c:pt idx="197">
                  <c:v>41472</c:v>
                </c:pt>
                <c:pt idx="198">
                  <c:v>41473</c:v>
                </c:pt>
                <c:pt idx="199">
                  <c:v>41474</c:v>
                </c:pt>
                <c:pt idx="200">
                  <c:v>41475</c:v>
                </c:pt>
                <c:pt idx="201">
                  <c:v>41476</c:v>
                </c:pt>
                <c:pt idx="202">
                  <c:v>41477</c:v>
                </c:pt>
                <c:pt idx="203">
                  <c:v>41478</c:v>
                </c:pt>
                <c:pt idx="204">
                  <c:v>41479</c:v>
                </c:pt>
                <c:pt idx="205">
                  <c:v>41480</c:v>
                </c:pt>
                <c:pt idx="206">
                  <c:v>41481</c:v>
                </c:pt>
                <c:pt idx="207">
                  <c:v>41482</c:v>
                </c:pt>
                <c:pt idx="208">
                  <c:v>41483</c:v>
                </c:pt>
                <c:pt idx="209">
                  <c:v>41484</c:v>
                </c:pt>
                <c:pt idx="210">
                  <c:v>41485</c:v>
                </c:pt>
                <c:pt idx="211">
                  <c:v>41486</c:v>
                </c:pt>
                <c:pt idx="212">
                  <c:v>41487</c:v>
                </c:pt>
                <c:pt idx="213">
                  <c:v>41488</c:v>
                </c:pt>
                <c:pt idx="214">
                  <c:v>41489</c:v>
                </c:pt>
                <c:pt idx="215">
                  <c:v>41490</c:v>
                </c:pt>
                <c:pt idx="216">
                  <c:v>41491</c:v>
                </c:pt>
                <c:pt idx="217">
                  <c:v>41492</c:v>
                </c:pt>
                <c:pt idx="218">
                  <c:v>41493</c:v>
                </c:pt>
                <c:pt idx="219">
                  <c:v>41494</c:v>
                </c:pt>
                <c:pt idx="220">
                  <c:v>41495</c:v>
                </c:pt>
                <c:pt idx="221">
                  <c:v>41496</c:v>
                </c:pt>
                <c:pt idx="222">
                  <c:v>41497</c:v>
                </c:pt>
                <c:pt idx="223">
                  <c:v>41498</c:v>
                </c:pt>
                <c:pt idx="224">
                  <c:v>41499</c:v>
                </c:pt>
                <c:pt idx="225">
                  <c:v>41500</c:v>
                </c:pt>
                <c:pt idx="226">
                  <c:v>41501</c:v>
                </c:pt>
                <c:pt idx="227">
                  <c:v>41502</c:v>
                </c:pt>
                <c:pt idx="228">
                  <c:v>41503</c:v>
                </c:pt>
                <c:pt idx="229">
                  <c:v>41504</c:v>
                </c:pt>
                <c:pt idx="230">
                  <c:v>41505</c:v>
                </c:pt>
                <c:pt idx="231">
                  <c:v>41506</c:v>
                </c:pt>
                <c:pt idx="232">
                  <c:v>41507</c:v>
                </c:pt>
                <c:pt idx="233">
                  <c:v>41508</c:v>
                </c:pt>
                <c:pt idx="234">
                  <c:v>41509</c:v>
                </c:pt>
                <c:pt idx="235">
                  <c:v>41510</c:v>
                </c:pt>
                <c:pt idx="236">
                  <c:v>41511</c:v>
                </c:pt>
                <c:pt idx="237">
                  <c:v>41512</c:v>
                </c:pt>
                <c:pt idx="238">
                  <c:v>41513</c:v>
                </c:pt>
                <c:pt idx="239">
                  <c:v>41514</c:v>
                </c:pt>
                <c:pt idx="240">
                  <c:v>41515</c:v>
                </c:pt>
                <c:pt idx="241">
                  <c:v>41516</c:v>
                </c:pt>
                <c:pt idx="242">
                  <c:v>41517</c:v>
                </c:pt>
                <c:pt idx="243">
                  <c:v>41518</c:v>
                </c:pt>
                <c:pt idx="244">
                  <c:v>41519</c:v>
                </c:pt>
                <c:pt idx="245">
                  <c:v>41520</c:v>
                </c:pt>
                <c:pt idx="246">
                  <c:v>41521</c:v>
                </c:pt>
                <c:pt idx="247">
                  <c:v>41522</c:v>
                </c:pt>
                <c:pt idx="248">
                  <c:v>41523</c:v>
                </c:pt>
                <c:pt idx="249">
                  <c:v>41524</c:v>
                </c:pt>
                <c:pt idx="250">
                  <c:v>41525</c:v>
                </c:pt>
                <c:pt idx="251">
                  <c:v>41526</c:v>
                </c:pt>
                <c:pt idx="252">
                  <c:v>41527</c:v>
                </c:pt>
                <c:pt idx="253">
                  <c:v>41528</c:v>
                </c:pt>
                <c:pt idx="254">
                  <c:v>41529</c:v>
                </c:pt>
                <c:pt idx="255">
                  <c:v>41530</c:v>
                </c:pt>
                <c:pt idx="256">
                  <c:v>41531</c:v>
                </c:pt>
                <c:pt idx="257">
                  <c:v>41532</c:v>
                </c:pt>
                <c:pt idx="258">
                  <c:v>41533</c:v>
                </c:pt>
                <c:pt idx="259">
                  <c:v>41534</c:v>
                </c:pt>
                <c:pt idx="260">
                  <c:v>41535</c:v>
                </c:pt>
                <c:pt idx="261">
                  <c:v>41536</c:v>
                </c:pt>
                <c:pt idx="262">
                  <c:v>41537</c:v>
                </c:pt>
                <c:pt idx="263">
                  <c:v>41538</c:v>
                </c:pt>
                <c:pt idx="264">
                  <c:v>41539</c:v>
                </c:pt>
                <c:pt idx="265">
                  <c:v>41540</c:v>
                </c:pt>
                <c:pt idx="266">
                  <c:v>41541</c:v>
                </c:pt>
                <c:pt idx="267">
                  <c:v>41542</c:v>
                </c:pt>
                <c:pt idx="268">
                  <c:v>41543</c:v>
                </c:pt>
                <c:pt idx="269">
                  <c:v>41544</c:v>
                </c:pt>
                <c:pt idx="270">
                  <c:v>41545</c:v>
                </c:pt>
                <c:pt idx="271">
                  <c:v>41546</c:v>
                </c:pt>
                <c:pt idx="272">
                  <c:v>41547</c:v>
                </c:pt>
                <c:pt idx="273">
                  <c:v>41548</c:v>
                </c:pt>
                <c:pt idx="274">
                  <c:v>41549</c:v>
                </c:pt>
                <c:pt idx="275">
                  <c:v>41550</c:v>
                </c:pt>
                <c:pt idx="276">
                  <c:v>41551</c:v>
                </c:pt>
                <c:pt idx="277">
                  <c:v>41552</c:v>
                </c:pt>
                <c:pt idx="278">
                  <c:v>41553</c:v>
                </c:pt>
                <c:pt idx="279">
                  <c:v>41554</c:v>
                </c:pt>
                <c:pt idx="280">
                  <c:v>41555</c:v>
                </c:pt>
                <c:pt idx="281">
                  <c:v>41556</c:v>
                </c:pt>
                <c:pt idx="282">
                  <c:v>41557</c:v>
                </c:pt>
                <c:pt idx="283">
                  <c:v>41558</c:v>
                </c:pt>
                <c:pt idx="284">
                  <c:v>41559</c:v>
                </c:pt>
                <c:pt idx="285">
                  <c:v>41560</c:v>
                </c:pt>
                <c:pt idx="286">
                  <c:v>41561</c:v>
                </c:pt>
                <c:pt idx="287">
                  <c:v>41562</c:v>
                </c:pt>
                <c:pt idx="288">
                  <c:v>41563</c:v>
                </c:pt>
                <c:pt idx="289">
                  <c:v>41564</c:v>
                </c:pt>
                <c:pt idx="290">
                  <c:v>41565</c:v>
                </c:pt>
                <c:pt idx="291">
                  <c:v>41566</c:v>
                </c:pt>
                <c:pt idx="292">
                  <c:v>41567</c:v>
                </c:pt>
                <c:pt idx="293">
                  <c:v>41568</c:v>
                </c:pt>
                <c:pt idx="294">
                  <c:v>41569</c:v>
                </c:pt>
                <c:pt idx="295">
                  <c:v>41570</c:v>
                </c:pt>
                <c:pt idx="296">
                  <c:v>41571</c:v>
                </c:pt>
                <c:pt idx="297">
                  <c:v>41572</c:v>
                </c:pt>
                <c:pt idx="298">
                  <c:v>41573</c:v>
                </c:pt>
                <c:pt idx="299">
                  <c:v>41574</c:v>
                </c:pt>
                <c:pt idx="300">
                  <c:v>41575</c:v>
                </c:pt>
                <c:pt idx="301">
                  <c:v>41576</c:v>
                </c:pt>
                <c:pt idx="302">
                  <c:v>41577</c:v>
                </c:pt>
                <c:pt idx="303">
                  <c:v>41578</c:v>
                </c:pt>
                <c:pt idx="304">
                  <c:v>41579</c:v>
                </c:pt>
                <c:pt idx="305">
                  <c:v>41580</c:v>
                </c:pt>
                <c:pt idx="306">
                  <c:v>41581</c:v>
                </c:pt>
                <c:pt idx="307">
                  <c:v>41582</c:v>
                </c:pt>
                <c:pt idx="308">
                  <c:v>41583</c:v>
                </c:pt>
                <c:pt idx="309">
                  <c:v>41584</c:v>
                </c:pt>
                <c:pt idx="310">
                  <c:v>41585</c:v>
                </c:pt>
                <c:pt idx="311">
                  <c:v>41586</c:v>
                </c:pt>
                <c:pt idx="312">
                  <c:v>41587</c:v>
                </c:pt>
                <c:pt idx="313">
                  <c:v>41588</c:v>
                </c:pt>
                <c:pt idx="314">
                  <c:v>41589</c:v>
                </c:pt>
                <c:pt idx="315">
                  <c:v>41590</c:v>
                </c:pt>
                <c:pt idx="316">
                  <c:v>41591</c:v>
                </c:pt>
                <c:pt idx="317">
                  <c:v>41592</c:v>
                </c:pt>
                <c:pt idx="318">
                  <c:v>41593</c:v>
                </c:pt>
                <c:pt idx="319">
                  <c:v>41594</c:v>
                </c:pt>
                <c:pt idx="320">
                  <c:v>41595</c:v>
                </c:pt>
                <c:pt idx="321">
                  <c:v>41596</c:v>
                </c:pt>
                <c:pt idx="322">
                  <c:v>41597</c:v>
                </c:pt>
                <c:pt idx="323">
                  <c:v>41598</c:v>
                </c:pt>
                <c:pt idx="324">
                  <c:v>41599</c:v>
                </c:pt>
                <c:pt idx="325">
                  <c:v>41600</c:v>
                </c:pt>
                <c:pt idx="326">
                  <c:v>41601</c:v>
                </c:pt>
                <c:pt idx="327">
                  <c:v>41602</c:v>
                </c:pt>
                <c:pt idx="328">
                  <c:v>41603</c:v>
                </c:pt>
                <c:pt idx="329">
                  <c:v>41604</c:v>
                </c:pt>
                <c:pt idx="330">
                  <c:v>41605</c:v>
                </c:pt>
                <c:pt idx="331">
                  <c:v>41606</c:v>
                </c:pt>
                <c:pt idx="332">
                  <c:v>41607</c:v>
                </c:pt>
                <c:pt idx="333">
                  <c:v>41608</c:v>
                </c:pt>
                <c:pt idx="334">
                  <c:v>41609</c:v>
                </c:pt>
                <c:pt idx="335">
                  <c:v>41610</c:v>
                </c:pt>
                <c:pt idx="336">
                  <c:v>41611</c:v>
                </c:pt>
                <c:pt idx="337">
                  <c:v>41612</c:v>
                </c:pt>
                <c:pt idx="338">
                  <c:v>41613</c:v>
                </c:pt>
                <c:pt idx="339">
                  <c:v>41614</c:v>
                </c:pt>
                <c:pt idx="340">
                  <c:v>41615</c:v>
                </c:pt>
                <c:pt idx="341">
                  <c:v>41616</c:v>
                </c:pt>
                <c:pt idx="342">
                  <c:v>41617</c:v>
                </c:pt>
                <c:pt idx="343">
                  <c:v>41618</c:v>
                </c:pt>
                <c:pt idx="344">
                  <c:v>41619</c:v>
                </c:pt>
                <c:pt idx="345">
                  <c:v>41620</c:v>
                </c:pt>
                <c:pt idx="346">
                  <c:v>41621</c:v>
                </c:pt>
                <c:pt idx="347">
                  <c:v>41622</c:v>
                </c:pt>
                <c:pt idx="348">
                  <c:v>41623</c:v>
                </c:pt>
                <c:pt idx="349">
                  <c:v>41624</c:v>
                </c:pt>
                <c:pt idx="350">
                  <c:v>41625</c:v>
                </c:pt>
                <c:pt idx="351">
                  <c:v>41626</c:v>
                </c:pt>
                <c:pt idx="352">
                  <c:v>41627</c:v>
                </c:pt>
                <c:pt idx="353">
                  <c:v>41628</c:v>
                </c:pt>
                <c:pt idx="354">
                  <c:v>41629</c:v>
                </c:pt>
                <c:pt idx="355">
                  <c:v>41630</c:v>
                </c:pt>
                <c:pt idx="356">
                  <c:v>41631</c:v>
                </c:pt>
                <c:pt idx="357">
                  <c:v>41632</c:v>
                </c:pt>
                <c:pt idx="358">
                  <c:v>41633</c:v>
                </c:pt>
                <c:pt idx="359">
                  <c:v>41634</c:v>
                </c:pt>
                <c:pt idx="360">
                  <c:v>41635</c:v>
                </c:pt>
                <c:pt idx="361">
                  <c:v>41636</c:v>
                </c:pt>
                <c:pt idx="362">
                  <c:v>41637</c:v>
                </c:pt>
                <c:pt idx="363">
                  <c:v>41638</c:v>
                </c:pt>
                <c:pt idx="364">
                  <c:v>41639</c:v>
                </c:pt>
              </c:numCache>
            </c:numRef>
          </c:cat>
          <c:val>
            <c:numRef>
              <c:f>Validation!$D$3:$D$367</c:f>
              <c:numCache>
                <c:formatCode>0.0</c:formatCode>
                <c:ptCount val="365"/>
                <c:pt idx="0">
                  <c:v>3.67</c:v>
                </c:pt>
                <c:pt idx="1">
                  <c:v>3.6415956301434118</c:v>
                </c:pt>
                <c:pt idx="2">
                  <c:v>3.613740109420803</c:v>
                </c:pt>
                <c:pt idx="3">
                  <c:v>3.5864228325846934</c:v>
                </c:pt>
                <c:pt idx="4">
                  <c:v>3.5596333993096221</c:v>
                </c:pt>
                <c:pt idx="5">
                  <c:v>3.5333616102325069</c:v>
                </c:pt>
                <c:pt idx="6">
                  <c:v>3.5075974630695002</c:v>
                </c:pt>
                <c:pt idx="7">
                  <c:v>3.4823311488078934</c:v>
                </c:pt>
                <c:pt idx="8">
                  <c:v>3.4575530479715919</c:v>
                </c:pt>
                <c:pt idx="9">
                  <c:v>3.4332537269587577</c:v>
                </c:pt>
                <c:pt idx="10">
                  <c:v>3.4094239344502189</c:v>
                </c:pt>
                <c:pt idx="11">
                  <c:v>3.3860545978872709</c:v>
                </c:pt>
                <c:pt idx="12">
                  <c:v>3.3631368200175458</c:v>
                </c:pt>
                <c:pt idx="13">
                  <c:v>3.3406618755076178</c:v>
                </c:pt>
                <c:pt idx="14">
                  <c:v>3.3186212076210682</c:v>
                </c:pt>
                <c:pt idx="15">
                  <c:v>3.2970064249607329</c:v>
                </c:pt>
                <c:pt idx="16">
                  <c:v>3.2758092982739044</c:v>
                </c:pt>
                <c:pt idx="17">
                  <c:v>3.2771200983665212</c:v>
                </c:pt>
                <c:pt idx="18">
                  <c:v>3.3010663633164037</c:v>
                </c:pt>
                <c:pt idx="19">
                  <c:v>3.2797907876563457</c:v>
                </c:pt>
                <c:pt idx="20">
                  <c:v>3.2589263135744897</c:v>
                </c:pt>
                <c:pt idx="21">
                  <c:v>3.2384649974781339</c:v>
                </c:pt>
                <c:pt idx="22">
                  <c:v>3.2183990492662367</c:v>
                </c:pt>
                <c:pt idx="23">
                  <c:v>3.1987208293635447</c:v>
                </c:pt>
                <c:pt idx="24">
                  <c:v>3.1794228458120353</c:v>
                </c:pt>
                <c:pt idx="25">
                  <c:v>3.1604977514185406</c:v>
                </c:pt>
                <c:pt idx="26">
                  <c:v>3.1419383409575117</c:v>
                </c:pt>
                <c:pt idx="27">
                  <c:v>3.1237375484278127</c:v>
                </c:pt>
                <c:pt idx="28">
                  <c:v>3.1163570625685693</c:v>
                </c:pt>
                <c:pt idx="29">
                  <c:v>3.0986505694217024</c:v>
                </c:pt>
                <c:pt idx="30">
                  <c:v>3.0812862135402823</c:v>
                </c:pt>
                <c:pt idx="31">
                  <c:v>3.0642573839083704</c:v>
                </c:pt>
                <c:pt idx="32">
                  <c:v>3.0502346054077467</c:v>
                </c:pt>
                <c:pt idx="33">
                  <c:v>3.0348708199765881</c:v>
                </c:pt>
                <c:pt idx="34">
                  <c:v>3.0187388610969377</c:v>
                </c:pt>
                <c:pt idx="35">
                  <c:v>3.1040252128496872</c:v>
                </c:pt>
                <c:pt idx="36">
                  <c:v>3.1127953599798701</c:v>
                </c:pt>
                <c:pt idx="37">
                  <c:v>3.1042259708691913</c:v>
                </c:pt>
                <c:pt idx="38">
                  <c:v>3.086753883174973</c:v>
                </c:pt>
                <c:pt idx="39">
                  <c:v>3.0696194033998241</c:v>
                </c:pt>
                <c:pt idx="40">
                  <c:v>3.0528160080470133</c:v>
                </c:pt>
                <c:pt idx="41">
                  <c:v>3.0363372996713762</c:v>
                </c:pt>
                <c:pt idx="42">
                  <c:v>3.0201770044436711</c:v>
                </c:pt>
                <c:pt idx="43">
                  <c:v>3.0043289697619802</c:v>
                </c:pt>
                <c:pt idx="44">
                  <c:v>2.9887871619092672</c:v>
                </c:pt>
                <c:pt idx="45">
                  <c:v>2.9782392289192674</c:v>
                </c:pt>
                <c:pt idx="46">
                  <c:v>3.0042679729419302</c:v>
                </c:pt>
                <c:pt idx="47">
                  <c:v>3.0139365856667384</c:v>
                </c:pt>
                <c:pt idx="48">
                  <c:v>2.9982091327285834</c:v>
                </c:pt>
                <c:pt idx="49">
                  <c:v>2.9827855766544826</c:v>
                </c:pt>
                <c:pt idx="50">
                  <c:v>2.9678120296782176</c:v>
                </c:pt>
                <c:pt idx="51">
                  <c:v>2.9529758277249405</c:v>
                </c:pt>
                <c:pt idx="52">
                  <c:v>2.9384263012597911</c:v>
                </c:pt>
                <c:pt idx="53">
                  <c:v>2.9241579109381481</c:v>
                </c:pt>
                <c:pt idx="54">
                  <c:v>2.9337188572337793</c:v>
                </c:pt>
                <c:pt idx="55">
                  <c:v>2.9195414274435603</c:v>
                </c:pt>
                <c:pt idx="56">
                  <c:v>2.9062667747531843</c:v>
                </c:pt>
                <c:pt idx="57">
                  <c:v>2.8978059007845061</c:v>
                </c:pt>
                <c:pt idx="58">
                  <c:v>2.8856085925757138</c:v>
                </c:pt>
                <c:pt idx="59">
                  <c:v>2.8805405734552396</c:v>
                </c:pt>
                <c:pt idx="60">
                  <c:v>2.8755815691101807</c:v>
                </c:pt>
                <c:pt idx="61">
                  <c:v>2.8630042987547033</c:v>
                </c:pt>
                <c:pt idx="62">
                  <c:v>2.8596729077302623</c:v>
                </c:pt>
                <c:pt idx="63">
                  <c:v>2.8537449750523258</c:v>
                </c:pt>
                <c:pt idx="64">
                  <c:v>2.8401857905767112</c:v>
                </c:pt>
                <c:pt idx="65">
                  <c:v>2.8262887325817712</c:v>
                </c:pt>
                <c:pt idx="66">
                  <c:v>2.8146717891025093</c:v>
                </c:pt>
                <c:pt idx="67">
                  <c:v>2.8046304852046968</c:v>
                </c:pt>
                <c:pt idx="68">
                  <c:v>2.8928301306290871</c:v>
                </c:pt>
                <c:pt idx="69">
                  <c:v>2.88007727568908</c:v>
                </c:pt>
                <c:pt idx="70">
                  <c:v>2.871222632121381</c:v>
                </c:pt>
                <c:pt idx="71">
                  <c:v>2.864068538456622</c:v>
                </c:pt>
                <c:pt idx="72">
                  <c:v>2.8574547067469389</c:v>
                </c:pt>
                <c:pt idx="73">
                  <c:v>2.8441286197461371</c:v>
                </c:pt>
                <c:pt idx="74">
                  <c:v>2.8301575347618537</c:v>
                </c:pt>
                <c:pt idx="75">
                  <c:v>2.8164487582151954</c:v>
                </c:pt>
                <c:pt idx="76">
                  <c:v>2.8029973652405196</c:v>
                </c:pt>
                <c:pt idx="77">
                  <c:v>2.7918341859918612</c:v>
                </c:pt>
                <c:pt idx="78">
                  <c:v>2.780237391492689</c:v>
                </c:pt>
                <c:pt idx="79">
                  <c:v>2.7791392274087792</c:v>
                </c:pt>
                <c:pt idx="80">
                  <c:v>2.7676266338685558</c:v>
                </c:pt>
                <c:pt idx="81">
                  <c:v>2.8301822546141384</c:v>
                </c:pt>
                <c:pt idx="82">
                  <c:v>2.8492298164492751</c:v>
                </c:pt>
                <c:pt idx="83">
                  <c:v>2.839195998424572</c:v>
                </c:pt>
                <c:pt idx="84">
                  <c:v>2.8351263296274771</c:v>
                </c:pt>
                <c:pt idx="85">
                  <c:v>2.895738230460926</c:v>
                </c:pt>
                <c:pt idx="86">
                  <c:v>2.9150698413947547</c:v>
                </c:pt>
                <c:pt idx="87">
                  <c:v>2.9120885117378683</c:v>
                </c:pt>
                <c:pt idx="88">
                  <c:v>2.897718550731414</c:v>
                </c:pt>
                <c:pt idx="89">
                  <c:v>2.8909842045462475</c:v>
                </c:pt>
                <c:pt idx="90">
                  <c:v>2.8795944944636247</c:v>
                </c:pt>
                <c:pt idx="91">
                  <c:v>2.8713102918218798</c:v>
                </c:pt>
                <c:pt idx="92">
                  <c:v>2.8586558575348513</c:v>
                </c:pt>
                <c:pt idx="93">
                  <c:v>2.8432936443974715</c:v>
                </c:pt>
                <c:pt idx="94">
                  <c:v>2.8436679566676299</c:v>
                </c:pt>
                <c:pt idx="95">
                  <c:v>2.839502094562667</c:v>
                </c:pt>
                <c:pt idx="96">
                  <c:v>2.8561337299307068</c:v>
                </c:pt>
                <c:pt idx="97">
                  <c:v>2.8723528192001346</c:v>
                </c:pt>
                <c:pt idx="98">
                  <c:v>3.0387532120147331</c:v>
                </c:pt>
                <c:pt idx="99">
                  <c:v>3.103308639322361</c:v>
                </c:pt>
                <c:pt idx="100">
                  <c:v>3.1023039652467945</c:v>
                </c:pt>
                <c:pt idx="101">
                  <c:v>3.1024839598720941</c:v>
                </c:pt>
                <c:pt idx="102">
                  <c:v>3.1631163460711855</c:v>
                </c:pt>
                <c:pt idx="103">
                  <c:v>3.1459872194925693</c:v>
                </c:pt>
                <c:pt idx="104">
                  <c:v>3.1293538314037668</c:v>
                </c:pt>
                <c:pt idx="105">
                  <c:v>3.1157157286837593</c:v>
                </c:pt>
                <c:pt idx="106">
                  <c:v>3.1428037775739681</c:v>
                </c:pt>
                <c:pt idx="107">
                  <c:v>3.1360442725251341</c:v>
                </c:pt>
                <c:pt idx="108">
                  <c:v>3.1224434752898009</c:v>
                </c:pt>
                <c:pt idx="109">
                  <c:v>3.1122810591404741</c:v>
                </c:pt>
                <c:pt idx="110">
                  <c:v>3.0950923909050676</c:v>
                </c:pt>
                <c:pt idx="111">
                  <c:v>3.0891856897756425</c:v>
                </c:pt>
                <c:pt idx="112">
                  <c:v>3.0735237669818827</c:v>
                </c:pt>
                <c:pt idx="113">
                  <c:v>4.0777422305778011</c:v>
                </c:pt>
                <c:pt idx="114">
                  <c:v>4.1079341566914165</c:v>
                </c:pt>
                <c:pt idx="115">
                  <c:v>4.2421055467969895</c:v>
                </c:pt>
                <c:pt idx="116">
                  <c:v>4.3608787706663259</c:v>
                </c:pt>
                <c:pt idx="117">
                  <c:v>4.6652093289337486</c:v>
                </c:pt>
                <c:pt idx="118">
                  <c:v>5.0609964679770876</c:v>
                </c:pt>
                <c:pt idx="119">
                  <c:v>4.6529624867662802</c:v>
                </c:pt>
                <c:pt idx="120">
                  <c:v>4.9610180113255682</c:v>
                </c:pt>
                <c:pt idx="121">
                  <c:v>4.9219366973632361</c:v>
                </c:pt>
                <c:pt idx="122">
                  <c:v>4.8691650860116722</c:v>
                </c:pt>
                <c:pt idx="123">
                  <c:v>4.8176409187188343</c:v>
                </c:pt>
                <c:pt idx="124">
                  <c:v>4.7673482064577186</c:v>
                </c:pt>
                <c:pt idx="125">
                  <c:v>4.7301671920428348</c:v>
                </c:pt>
                <c:pt idx="126">
                  <c:v>4.730729229564572</c:v>
                </c:pt>
                <c:pt idx="127">
                  <c:v>4.7638462976574205</c:v>
                </c:pt>
                <c:pt idx="128">
                  <c:v>4.8909781217783816</c:v>
                </c:pt>
                <c:pt idx="129">
                  <c:v>4.976140052890174</c:v>
                </c:pt>
                <c:pt idx="130">
                  <c:v>5.3501792670609962</c:v>
                </c:pt>
                <c:pt idx="131">
                  <c:v>5.3329025270788959</c:v>
                </c:pt>
                <c:pt idx="132">
                  <c:v>5.2895998074582264</c:v>
                </c:pt>
                <c:pt idx="133">
                  <c:v>5.2303155997680015</c:v>
                </c:pt>
                <c:pt idx="134">
                  <c:v>5.1751203854960011</c:v>
                </c:pt>
                <c:pt idx="135">
                  <c:v>5.1235097185790224</c:v>
                </c:pt>
                <c:pt idx="136">
                  <c:v>5.0710737376375503</c:v>
                </c:pt>
                <c:pt idx="137">
                  <c:v>5.0531699641366572</c:v>
                </c:pt>
                <c:pt idx="138">
                  <c:v>5.2494231292838878</c:v>
                </c:pt>
                <c:pt idx="139">
                  <c:v>5.4383495776516986</c:v>
                </c:pt>
                <c:pt idx="140">
                  <c:v>5.9962002477994885</c:v>
                </c:pt>
                <c:pt idx="141">
                  <c:v>6.7856562361159289</c:v>
                </c:pt>
                <c:pt idx="142">
                  <c:v>7.4593623643671627</c:v>
                </c:pt>
                <c:pt idx="143">
                  <c:v>8.1305511945679854</c:v>
                </c:pt>
                <c:pt idx="144">
                  <c:v>9.1608998280982483</c:v>
                </c:pt>
                <c:pt idx="145">
                  <c:v>9.9929058103550972</c:v>
                </c:pt>
                <c:pt idx="146">
                  <c:v>12.229920051273387</c:v>
                </c:pt>
                <c:pt idx="147">
                  <c:v>12.278538951412191</c:v>
                </c:pt>
                <c:pt idx="148">
                  <c:v>12.436322289437667</c:v>
                </c:pt>
                <c:pt idx="149">
                  <c:v>11.358127451694806</c:v>
                </c:pt>
                <c:pt idx="150">
                  <c:v>11.920370227740902</c:v>
                </c:pt>
                <c:pt idx="151">
                  <c:v>11.780908862059112</c:v>
                </c:pt>
                <c:pt idx="152">
                  <c:v>11.668515238309624</c:v>
                </c:pt>
                <c:pt idx="153">
                  <c:v>11.767697932687479</c:v>
                </c:pt>
                <c:pt idx="154">
                  <c:v>10.967059314562155</c:v>
                </c:pt>
                <c:pt idx="155">
                  <c:v>11.11064293591145</c:v>
                </c:pt>
                <c:pt idx="156">
                  <c:v>11.277570267131184</c:v>
                </c:pt>
                <c:pt idx="157">
                  <c:v>11.452337977916407</c:v>
                </c:pt>
                <c:pt idx="158">
                  <c:v>11.659356580112499</c:v>
                </c:pt>
                <c:pt idx="159">
                  <c:v>12.276598510241373</c:v>
                </c:pt>
                <c:pt idx="160">
                  <c:v>13.061132739234566</c:v>
                </c:pt>
                <c:pt idx="161">
                  <c:v>13.180842354388938</c:v>
                </c:pt>
                <c:pt idx="162">
                  <c:v>13.560234479731267</c:v>
                </c:pt>
                <c:pt idx="163">
                  <c:v>13.603643870359999</c:v>
                </c:pt>
                <c:pt idx="164">
                  <c:v>13.558833417261075</c:v>
                </c:pt>
                <c:pt idx="165">
                  <c:v>13.721718062526465</c:v>
                </c:pt>
                <c:pt idx="166">
                  <c:v>14.093371228490069</c:v>
                </c:pt>
                <c:pt idx="167">
                  <c:v>14.310127881991981</c:v>
                </c:pt>
                <c:pt idx="168">
                  <c:v>14.670250053429228</c:v>
                </c:pt>
                <c:pt idx="169">
                  <c:v>15.366045264715737</c:v>
                </c:pt>
                <c:pt idx="170">
                  <c:v>15.52867819140241</c:v>
                </c:pt>
                <c:pt idx="171">
                  <c:v>15.817302296576807</c:v>
                </c:pt>
                <c:pt idx="172">
                  <c:v>16.195636575572294</c:v>
                </c:pt>
                <c:pt idx="173">
                  <c:v>18.016186746225895</c:v>
                </c:pt>
                <c:pt idx="174">
                  <c:v>17.889369437896327</c:v>
                </c:pt>
                <c:pt idx="175">
                  <c:v>18.516052572428919</c:v>
                </c:pt>
                <c:pt idx="176">
                  <c:v>18.402503250617073</c:v>
                </c:pt>
                <c:pt idx="177">
                  <c:v>19.041795210453042</c:v>
                </c:pt>
                <c:pt idx="178">
                  <c:v>19.233368907938665</c:v>
                </c:pt>
                <c:pt idx="179">
                  <c:v>19.164030119138985</c:v>
                </c:pt>
                <c:pt idx="180">
                  <c:v>19.102821553353319</c:v>
                </c:pt>
                <c:pt idx="181">
                  <c:v>19.099145830396889</c:v>
                </c:pt>
                <c:pt idx="182">
                  <c:v>18.936134909195566</c:v>
                </c:pt>
                <c:pt idx="183">
                  <c:v>19.193714029840805</c:v>
                </c:pt>
                <c:pt idx="184">
                  <c:v>19.121433480800007</c:v>
                </c:pt>
                <c:pt idx="185">
                  <c:v>19.400730755428437</c:v>
                </c:pt>
                <c:pt idx="186">
                  <c:v>19.275503360775666</c:v>
                </c:pt>
                <c:pt idx="187">
                  <c:v>19.051954844650776</c:v>
                </c:pt>
                <c:pt idx="188">
                  <c:v>18.963113301636412</c:v>
                </c:pt>
                <c:pt idx="189">
                  <c:v>18.644810824291021</c:v>
                </c:pt>
                <c:pt idx="190">
                  <c:v>18.277519586108564</c:v>
                </c:pt>
                <c:pt idx="191">
                  <c:v>18.512098851308991</c:v>
                </c:pt>
                <c:pt idx="192">
                  <c:v>18.359205475682586</c:v>
                </c:pt>
                <c:pt idx="193">
                  <c:v>18.033796343417166</c:v>
                </c:pt>
                <c:pt idx="194">
                  <c:v>17.768406877491703</c:v>
                </c:pt>
                <c:pt idx="195">
                  <c:v>17.690147489950117</c:v>
                </c:pt>
                <c:pt idx="196">
                  <c:v>17.799089391310588</c:v>
                </c:pt>
                <c:pt idx="197">
                  <c:v>17.607447838403424</c:v>
                </c:pt>
                <c:pt idx="198">
                  <c:v>18.018739360510406</c:v>
                </c:pt>
                <c:pt idx="199">
                  <c:v>18.527136511635657</c:v>
                </c:pt>
                <c:pt idx="200">
                  <c:v>18.195791846439111</c:v>
                </c:pt>
                <c:pt idx="201">
                  <c:v>18.231038657549405</c:v>
                </c:pt>
                <c:pt idx="202">
                  <c:v>18.908365208292174</c:v>
                </c:pt>
                <c:pt idx="203">
                  <c:v>18.892347588650278</c:v>
                </c:pt>
                <c:pt idx="204">
                  <c:v>18.923944501189919</c:v>
                </c:pt>
                <c:pt idx="205">
                  <c:v>19.416170762763272</c:v>
                </c:pt>
                <c:pt idx="206">
                  <c:v>19.180503960961868</c:v>
                </c:pt>
                <c:pt idx="207">
                  <c:v>19.377837436966761</c:v>
                </c:pt>
                <c:pt idx="208">
                  <c:v>19.247477637984584</c:v>
                </c:pt>
                <c:pt idx="209">
                  <c:v>18.946239026418183</c:v>
                </c:pt>
                <c:pt idx="210">
                  <c:v>18.663620803700653</c:v>
                </c:pt>
                <c:pt idx="211">
                  <c:v>18.624970324628631</c:v>
                </c:pt>
                <c:pt idx="212">
                  <c:v>18.597240908852456</c:v>
                </c:pt>
                <c:pt idx="213">
                  <c:v>18.751326418974159</c:v>
                </c:pt>
                <c:pt idx="214">
                  <c:v>18.33268595067684</c:v>
                </c:pt>
                <c:pt idx="215">
                  <c:v>17.959190020926002</c:v>
                </c:pt>
                <c:pt idx="216">
                  <c:v>18.676636969794171</c:v>
                </c:pt>
                <c:pt idx="217">
                  <c:v>18.447434625524959</c:v>
                </c:pt>
                <c:pt idx="218">
                  <c:v>18.109104816120823</c:v>
                </c:pt>
                <c:pt idx="219">
                  <c:v>18.030779712388558</c:v>
                </c:pt>
                <c:pt idx="220">
                  <c:v>17.750690290672111</c:v>
                </c:pt>
                <c:pt idx="221">
                  <c:v>18.240858815208142</c:v>
                </c:pt>
                <c:pt idx="222">
                  <c:v>17.88937921621541</c:v>
                </c:pt>
                <c:pt idx="223">
                  <c:v>18.048500055755259</c:v>
                </c:pt>
                <c:pt idx="224">
                  <c:v>17.789414413931699</c:v>
                </c:pt>
                <c:pt idx="225">
                  <c:v>17.58331908782062</c:v>
                </c:pt>
                <c:pt idx="226">
                  <c:v>17.239332910803189</c:v>
                </c:pt>
                <c:pt idx="227">
                  <c:v>16.924072142894254</c:v>
                </c:pt>
                <c:pt idx="228">
                  <c:v>16.659187432467611</c:v>
                </c:pt>
                <c:pt idx="229">
                  <c:v>16.644729919745014</c:v>
                </c:pt>
                <c:pt idx="230">
                  <c:v>16.313806756072626</c:v>
                </c:pt>
                <c:pt idx="231">
                  <c:v>16.037837614529611</c:v>
                </c:pt>
                <c:pt idx="232">
                  <c:v>16.081926839302149</c:v>
                </c:pt>
                <c:pt idx="233">
                  <c:v>15.76244171790583</c:v>
                </c:pt>
                <c:pt idx="234">
                  <c:v>15.473689770750894</c:v>
                </c:pt>
                <c:pt idx="235">
                  <c:v>15.680034884200927</c:v>
                </c:pt>
                <c:pt idx="236">
                  <c:v>15.440601329596674</c:v>
                </c:pt>
                <c:pt idx="237">
                  <c:v>15.252870849473993</c:v>
                </c:pt>
                <c:pt idx="238">
                  <c:v>15.035153733799627</c:v>
                </c:pt>
                <c:pt idx="239">
                  <c:v>15.130968989376923</c:v>
                </c:pt>
                <c:pt idx="240">
                  <c:v>14.940914119158386</c:v>
                </c:pt>
                <c:pt idx="241">
                  <c:v>14.651598008954789</c:v>
                </c:pt>
                <c:pt idx="242">
                  <c:v>14.441917753997442</c:v>
                </c:pt>
                <c:pt idx="243">
                  <c:v>14.295253142403793</c:v>
                </c:pt>
                <c:pt idx="244">
                  <c:v>14.215576780554658</c:v>
                </c:pt>
                <c:pt idx="245">
                  <c:v>14.001012748658027</c:v>
                </c:pt>
                <c:pt idx="246">
                  <c:v>14.243763845507669</c:v>
                </c:pt>
                <c:pt idx="247">
                  <c:v>13.997891004217195</c:v>
                </c:pt>
                <c:pt idx="248">
                  <c:v>13.73534960128092</c:v>
                </c:pt>
                <c:pt idx="249">
                  <c:v>13.479265734391042</c:v>
                </c:pt>
                <c:pt idx="250">
                  <c:v>13.23112896326311</c:v>
                </c:pt>
                <c:pt idx="251">
                  <c:v>12.991415350416951</c:v>
                </c:pt>
                <c:pt idx="252">
                  <c:v>12.758541605930743</c:v>
                </c:pt>
                <c:pt idx="253">
                  <c:v>12.528151324429407</c:v>
                </c:pt>
                <c:pt idx="254">
                  <c:v>12.349671542183701</c:v>
                </c:pt>
                <c:pt idx="255">
                  <c:v>12.136996526396452</c:v>
                </c:pt>
                <c:pt idx="256">
                  <c:v>11.928393793315822</c:v>
                </c:pt>
                <c:pt idx="257">
                  <c:v>11.725625442792449</c:v>
                </c:pt>
                <c:pt idx="258">
                  <c:v>11.523957340818693</c:v>
                </c:pt>
                <c:pt idx="259">
                  <c:v>11.331759157193337</c:v>
                </c:pt>
                <c:pt idx="260">
                  <c:v>11.179079365682087</c:v>
                </c:pt>
                <c:pt idx="261">
                  <c:v>11.211164963634426</c:v>
                </c:pt>
                <c:pt idx="262">
                  <c:v>11.368541536769873</c:v>
                </c:pt>
                <c:pt idx="263">
                  <c:v>11.188173381726962</c:v>
                </c:pt>
                <c:pt idx="264">
                  <c:v>11.040588075783539</c:v>
                </c:pt>
                <c:pt idx="265">
                  <c:v>10.905262943798334</c:v>
                </c:pt>
                <c:pt idx="266">
                  <c:v>10.940060229128314</c:v>
                </c:pt>
                <c:pt idx="267">
                  <c:v>10.84718850993872</c:v>
                </c:pt>
                <c:pt idx="268">
                  <c:v>10.682214452326356</c:v>
                </c:pt>
                <c:pt idx="269">
                  <c:v>10.707103787459832</c:v>
                </c:pt>
                <c:pt idx="270">
                  <c:v>10.655562024452053</c:v>
                </c:pt>
                <c:pt idx="271">
                  <c:v>10.484769571765975</c:v>
                </c:pt>
                <c:pt idx="272">
                  <c:v>10.337377516171568</c:v>
                </c:pt>
                <c:pt idx="273">
                  <c:v>10.202437086691189</c:v>
                </c:pt>
                <c:pt idx="274">
                  <c:v>10.045223675646293</c:v>
                </c:pt>
                <c:pt idx="275">
                  <c:v>9.8987195297291706</c:v>
                </c:pt>
                <c:pt idx="276">
                  <c:v>9.7514292289210331</c:v>
                </c:pt>
                <c:pt idx="277">
                  <c:v>9.6323283592923143</c:v>
                </c:pt>
                <c:pt idx="278">
                  <c:v>9.4852690816453631</c:v>
                </c:pt>
                <c:pt idx="279">
                  <c:v>9.4322495744687718</c:v>
                </c:pt>
                <c:pt idx="280">
                  <c:v>9.3617675296150722</c:v>
                </c:pt>
                <c:pt idx="281">
                  <c:v>9.2244714030225516</c:v>
                </c:pt>
                <c:pt idx="282">
                  <c:v>9.0956406804288168</c:v>
                </c:pt>
                <c:pt idx="283">
                  <c:v>8.9655916522717032</c:v>
                </c:pt>
                <c:pt idx="284">
                  <c:v>8.8358093630943664</c:v>
                </c:pt>
                <c:pt idx="285">
                  <c:v>8.8485615039334711</c:v>
                </c:pt>
                <c:pt idx="286">
                  <c:v>9.3622458710501721</c:v>
                </c:pt>
                <c:pt idx="287">
                  <c:v>9.5769758705235581</c:v>
                </c:pt>
                <c:pt idx="288">
                  <c:v>9.5037589170643226</c:v>
                </c:pt>
                <c:pt idx="289">
                  <c:v>9.3832438826784337</c:v>
                </c:pt>
                <c:pt idx="290">
                  <c:v>9.2528008019027776</c:v>
                </c:pt>
                <c:pt idx="291">
                  <c:v>9.1091313861841385</c:v>
                </c:pt>
                <c:pt idx="292">
                  <c:v>8.9702654095690093</c:v>
                </c:pt>
                <c:pt idx="293">
                  <c:v>8.8387915476115655</c:v>
                </c:pt>
                <c:pt idx="294">
                  <c:v>8.7103516224466535</c:v>
                </c:pt>
                <c:pt idx="295">
                  <c:v>8.580105348557332</c:v>
                </c:pt>
                <c:pt idx="296">
                  <c:v>8.4519263474055037</c:v>
                </c:pt>
                <c:pt idx="297">
                  <c:v>8.3314098873763704</c:v>
                </c:pt>
                <c:pt idx="298">
                  <c:v>8.2133504433332689</c:v>
                </c:pt>
                <c:pt idx="299">
                  <c:v>8.0942674222835631</c:v>
                </c:pt>
                <c:pt idx="300">
                  <c:v>7.9777617305843673</c:v>
                </c:pt>
                <c:pt idx="301">
                  <c:v>7.8666032593292119</c:v>
                </c:pt>
                <c:pt idx="302">
                  <c:v>7.7548838363070702</c:v>
                </c:pt>
                <c:pt idx="303">
                  <c:v>7.6487128591979667</c:v>
                </c:pt>
                <c:pt idx="304">
                  <c:v>7.5434290120585077</c:v>
                </c:pt>
                <c:pt idx="305">
                  <c:v>7.4401795331735183</c:v>
                </c:pt>
                <c:pt idx="306">
                  <c:v>7.3389251130543469</c:v>
                </c:pt>
                <c:pt idx="307">
                  <c:v>7.2391117014678734</c:v>
                </c:pt>
                <c:pt idx="308">
                  <c:v>7.1414538347006449</c:v>
                </c:pt>
                <c:pt idx="309">
                  <c:v>7.0452778618510523</c:v>
                </c:pt>
                <c:pt idx="310">
                  <c:v>6.9515891823584122</c:v>
                </c:pt>
                <c:pt idx="311">
                  <c:v>6.8597756472956419</c:v>
                </c:pt>
                <c:pt idx="312">
                  <c:v>6.7697361976803325</c:v>
                </c:pt>
                <c:pt idx="313">
                  <c:v>6.6814365533905695</c:v>
                </c:pt>
                <c:pt idx="314">
                  <c:v>6.5948430966889786</c:v>
                </c:pt>
                <c:pt idx="315">
                  <c:v>6.5099228594236553</c:v>
                </c:pt>
                <c:pt idx="316">
                  <c:v>6.4266435104764215</c:v>
                </c:pt>
                <c:pt idx="317">
                  <c:v>6.344973343453618</c:v>
                </c:pt>
                <c:pt idx="318">
                  <c:v>6.2648812646147363</c:v>
                </c:pt>
                <c:pt idx="319">
                  <c:v>6.1863367810343082</c:v>
                </c:pt>
                <c:pt idx="320">
                  <c:v>6.1092591200642516</c:v>
                </c:pt>
                <c:pt idx="321">
                  <c:v>6.0336673162993701</c:v>
                </c:pt>
                <c:pt idx="322">
                  <c:v>5.9595561388979057</c:v>
                </c:pt>
                <c:pt idx="323">
                  <c:v>5.8869044788747127</c:v>
                </c:pt>
                <c:pt idx="324">
                  <c:v>5.8156603813110834</c:v>
                </c:pt>
                <c:pt idx="325">
                  <c:v>5.7458108507545615</c:v>
                </c:pt>
                <c:pt idx="326">
                  <c:v>5.6797984860546329</c:v>
                </c:pt>
                <c:pt idx="327">
                  <c:v>5.6726239600895543</c:v>
                </c:pt>
                <c:pt idx="328">
                  <c:v>5.7041483559164377</c:v>
                </c:pt>
                <c:pt idx="329">
                  <c:v>5.6856954865352289</c:v>
                </c:pt>
                <c:pt idx="330">
                  <c:v>5.710409290578573</c:v>
                </c:pt>
                <c:pt idx="331">
                  <c:v>5.7203539583209517</c:v>
                </c:pt>
                <c:pt idx="332">
                  <c:v>5.6658768079793767</c:v>
                </c:pt>
                <c:pt idx="333">
                  <c:v>5.5989261975325624</c:v>
                </c:pt>
                <c:pt idx="334">
                  <c:v>5.5332497643149026</c:v>
                </c:pt>
                <c:pt idx="335">
                  <c:v>5.4688423771516463</c:v>
                </c:pt>
                <c:pt idx="336">
                  <c:v>5.4056795146458612</c:v>
                </c:pt>
                <c:pt idx="337">
                  <c:v>5.343737129220222</c:v>
                </c:pt>
                <c:pt idx="338">
                  <c:v>5.2829916379615414</c:v>
                </c:pt>
                <c:pt idx="339">
                  <c:v>5.2234199136422035</c:v>
                </c:pt>
                <c:pt idx="340">
                  <c:v>5.1649992759150818</c:v>
                </c:pt>
                <c:pt idx="341">
                  <c:v>5.1077430048233108</c:v>
                </c:pt>
                <c:pt idx="342">
                  <c:v>5.0515575573696303</c:v>
                </c:pt>
                <c:pt idx="343">
                  <c:v>4.9964577644942061</c:v>
                </c:pt>
                <c:pt idx="344">
                  <c:v>4.9424226484186811</c:v>
                </c:pt>
                <c:pt idx="345">
                  <c:v>4.8894316367120361</c:v>
                </c:pt>
                <c:pt idx="346">
                  <c:v>4.8374645544581725</c:v>
                </c:pt>
                <c:pt idx="347">
                  <c:v>4.7876261087933685</c:v>
                </c:pt>
                <c:pt idx="348">
                  <c:v>4.7386332482269466</c:v>
                </c:pt>
                <c:pt idx="349">
                  <c:v>4.689579998082138</c:v>
                </c:pt>
                <c:pt idx="350">
                  <c:v>4.6414745892024847</c:v>
                </c:pt>
                <c:pt idx="351">
                  <c:v>4.5942987067350227</c:v>
                </c:pt>
                <c:pt idx="352">
                  <c:v>4.5480343897192048</c:v>
                </c:pt>
                <c:pt idx="353">
                  <c:v>4.5026640242487472</c:v>
                </c:pt>
                <c:pt idx="354">
                  <c:v>4.4581703367656029</c:v>
                </c:pt>
                <c:pt idx="355">
                  <c:v>4.4145363874835173</c:v>
                </c:pt>
                <c:pt idx="356">
                  <c:v>4.3722228014271067</c:v>
                </c:pt>
                <c:pt idx="357">
                  <c:v>4.3320957054866165</c:v>
                </c:pt>
                <c:pt idx="358">
                  <c:v>4.2948267933551332</c:v>
                </c:pt>
                <c:pt idx="359">
                  <c:v>4.2545996771240144</c:v>
                </c:pt>
                <c:pt idx="360">
                  <c:v>4.2150690444319476</c:v>
                </c:pt>
                <c:pt idx="361">
                  <c:v>4.1762186874449174</c:v>
                </c:pt>
                <c:pt idx="362">
                  <c:v>4.1380328054614566</c:v>
                </c:pt>
                <c:pt idx="363">
                  <c:v>4.1005847778420481</c:v>
                </c:pt>
                <c:pt idx="364">
                  <c:v>4.0638603472477453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057664"/>
        <c:axId val="39407616"/>
      </c:lineChart>
      <c:dateAx>
        <c:axId val="39057664"/>
        <c:scaling>
          <c:orientation val="minMax"/>
          <c:max val="41639"/>
          <c:min val="41275"/>
        </c:scaling>
        <c:delete val="0"/>
        <c:axPos val="b"/>
        <c:numFmt formatCode="[$-409]d\-mmm;@" sourceLinked="0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crossAx val="39407616"/>
        <c:crosses val="autoZero"/>
        <c:auto val="1"/>
        <c:lblOffset val="100"/>
        <c:baseTimeUnit val="days"/>
        <c:majorUnit val="2"/>
        <c:majorTimeUnit val="months"/>
      </c:dateAx>
      <c:valAx>
        <c:axId val="39407616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905766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88801399825024"/>
          <c:y val="5.1400554097404488E-2"/>
          <c:w val="0.86754877515310713"/>
          <c:h val="0.79822506561679785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'2050 mthly'!$H$20</c:f>
              <c:strCache>
                <c:ptCount val="1"/>
                <c:pt idx="0">
                  <c:v>Rain and baseflow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'2030 mthly'!$F$22:$F$33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'2050 mthly'!$H$21:$H$32</c:f>
              <c:numCache>
                <c:formatCode>0.0</c:formatCode>
                <c:ptCount val="12"/>
                <c:pt idx="0">
                  <c:v>1.8</c:v>
                </c:pt>
                <c:pt idx="1">
                  <c:v>2.9</c:v>
                </c:pt>
                <c:pt idx="2">
                  <c:v>3.2</c:v>
                </c:pt>
                <c:pt idx="3">
                  <c:v>4</c:v>
                </c:pt>
                <c:pt idx="4">
                  <c:v>5.2</c:v>
                </c:pt>
                <c:pt idx="5">
                  <c:v>8.9295044857695842</c:v>
                </c:pt>
                <c:pt idx="6">
                  <c:v>12.141968951851942</c:v>
                </c:pt>
                <c:pt idx="7">
                  <c:v>7.9800999764499183</c:v>
                </c:pt>
                <c:pt idx="8">
                  <c:v>7.5462471801007913</c:v>
                </c:pt>
                <c:pt idx="9">
                  <c:v>6.047869003533477</c:v>
                </c:pt>
                <c:pt idx="10">
                  <c:v>5.3769463665674495</c:v>
                </c:pt>
                <c:pt idx="11">
                  <c:v>3.9924502514126994</c:v>
                </c:pt>
              </c:numCache>
            </c:numRef>
          </c:val>
        </c:ser>
        <c:ser>
          <c:idx val="0"/>
          <c:order val="1"/>
          <c:tx>
            <c:strRef>
              <c:f>'2050 mthly'!$G$20</c:f>
              <c:strCache>
                <c:ptCount val="1"/>
                <c:pt idx="0">
                  <c:v>Snow and ice melt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'2030 mthly'!$F$22:$F$33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'2050 mthly'!$G$21:$G$32</c:f>
              <c:numCache>
                <c:formatCode>0.0</c:formatCode>
                <c:ptCount val="12"/>
                <c:pt idx="0">
                  <c:v>0.23121861309551364</c:v>
                </c:pt>
                <c:pt idx="1">
                  <c:v>0.19495832213825248</c:v>
                </c:pt>
                <c:pt idx="2">
                  <c:v>0.87270959682328708</c:v>
                </c:pt>
                <c:pt idx="3">
                  <c:v>0.90561649020368984</c:v>
                </c:pt>
                <c:pt idx="4">
                  <c:v>4.1502600673715895</c:v>
                </c:pt>
                <c:pt idx="5">
                  <c:v>7.2258653605992302</c:v>
                </c:pt>
                <c:pt idx="6">
                  <c:v>8.918625212696325</c:v>
                </c:pt>
                <c:pt idx="7">
                  <c:v>6.9689701677494718</c:v>
                </c:pt>
                <c:pt idx="8">
                  <c:v>5.4877581900424524</c:v>
                </c:pt>
                <c:pt idx="9">
                  <c:v>1.2567332667947968</c:v>
                </c:pt>
                <c:pt idx="10">
                  <c:v>3.0237806637257978E-2</c:v>
                </c:pt>
                <c:pt idx="11">
                  <c:v>0.48741445943894757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38893056"/>
        <c:axId val="38894592"/>
      </c:barChart>
      <c:catAx>
        <c:axId val="38893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94592"/>
        <c:crosses val="autoZero"/>
        <c:auto val="1"/>
        <c:lblAlgn val="ctr"/>
        <c:lblOffset val="100"/>
        <c:noMultiLvlLbl val="0"/>
      </c:catAx>
      <c:valAx>
        <c:axId val="38894592"/>
        <c:scaling>
          <c:orientation val="minMax"/>
          <c:max val="25"/>
        </c:scaling>
        <c:delete val="0"/>
        <c:axPos val="l"/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93056"/>
        <c:crosses val="autoZero"/>
        <c:crossBetween val="between"/>
        <c:majorUnit val="5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91431539807523"/>
          <c:y val="6.805555555555555E-2"/>
          <c:w val="0.83171902340332471"/>
          <c:h val="0.7952854330708663"/>
        </c:manualLayout>
      </c:layout>
      <c:lineChart>
        <c:grouping val="standard"/>
        <c:varyColors val="0"/>
        <c:ser>
          <c:idx val="0"/>
          <c:order val="0"/>
          <c:tx>
            <c:strRef>
              <c:f>'2015-50 annual discharge'!$H$3</c:f>
              <c:strCache>
                <c:ptCount val="1"/>
                <c:pt idx="0">
                  <c:v>Annual Discharge (m3/s)</c:v>
                </c:pt>
              </c:strCache>
            </c:strRef>
          </c:tx>
          <c:spPr>
            <a:ln w="38100">
              <a:solidFill>
                <a:srgbClr val="0000CC"/>
              </a:solidFill>
            </a:ln>
          </c:spPr>
          <c:marker>
            <c:symbol val="circle"/>
            <c:size val="7"/>
            <c:spPr>
              <a:solidFill>
                <a:srgbClr val="0000CC"/>
              </a:solidFill>
              <a:ln>
                <a:noFill/>
              </a:ln>
            </c:spPr>
          </c:marker>
          <c:trendline>
            <c:spPr>
              <a:ln w="31750"/>
            </c:spPr>
            <c:trendlineType val="linear"/>
            <c:dispRSqr val="0"/>
            <c:dispEq val="1"/>
            <c:trendlineLbl>
              <c:layout>
                <c:manualLayout>
                  <c:x val="2.1270778652668419E-3"/>
                  <c:y val="0.2093813001635665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y = 0.013x + 9.8</a:t>
                    </a:r>
                  </a:p>
                </c:rich>
              </c:tx>
              <c:numFmt formatCode="General" sourceLinked="0"/>
            </c:trendlineLbl>
          </c:trendline>
          <c:cat>
            <c:strRef>
              <c:f>'2015-50 annual discharge'!$G$4:$G$39</c:f>
              <c:strCach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strCache>
            </c:strRef>
          </c:cat>
          <c:val>
            <c:numRef>
              <c:f>'2015-50 annual discharge'!$H$4:$H$39</c:f>
              <c:numCache>
                <c:formatCode>0.00</c:formatCode>
                <c:ptCount val="36"/>
                <c:pt idx="0">
                  <c:v>8.5409540689195573</c:v>
                </c:pt>
                <c:pt idx="1">
                  <c:v>10.122995763793158</c:v>
                </c:pt>
                <c:pt idx="2">
                  <c:v>10.907390033500732</c:v>
                </c:pt>
                <c:pt idx="3">
                  <c:v>10.476597858306359</c:v>
                </c:pt>
                <c:pt idx="4">
                  <c:v>9.9469967503626737</c:v>
                </c:pt>
                <c:pt idx="5">
                  <c:v>8.9614440232306087</c:v>
                </c:pt>
                <c:pt idx="6">
                  <c:v>10.220558959788422</c:v>
                </c:pt>
                <c:pt idx="7">
                  <c:v>11.271065938786954</c:v>
                </c:pt>
                <c:pt idx="8">
                  <c:v>12.40394088122715</c:v>
                </c:pt>
                <c:pt idx="9">
                  <c:v>7.9013109736828024</c:v>
                </c:pt>
                <c:pt idx="10">
                  <c:v>9.5749262266562756</c:v>
                </c:pt>
                <c:pt idx="11">
                  <c:v>11.49129201635337</c:v>
                </c:pt>
                <c:pt idx="12">
                  <c:v>10.779600737857427</c:v>
                </c:pt>
                <c:pt idx="13">
                  <c:v>9.7815759466414836</c:v>
                </c:pt>
                <c:pt idx="14">
                  <c:v>8.7690101217810437</c:v>
                </c:pt>
                <c:pt idx="15">
                  <c:v>8.7864435362647448</c:v>
                </c:pt>
                <c:pt idx="16">
                  <c:v>8.7899919973709686</c:v>
                </c:pt>
                <c:pt idx="17">
                  <c:v>12.029141017599914</c:v>
                </c:pt>
                <c:pt idx="18">
                  <c:v>9.7671474958500824</c:v>
                </c:pt>
                <c:pt idx="19">
                  <c:v>9.1631726668467177</c:v>
                </c:pt>
                <c:pt idx="20">
                  <c:v>10.401863866020454</c:v>
                </c:pt>
                <c:pt idx="21">
                  <c:v>10.506615361285851</c:v>
                </c:pt>
                <c:pt idx="22">
                  <c:v>9.0468644957430033</c:v>
                </c:pt>
                <c:pt idx="23">
                  <c:v>9.4235892207866687</c:v>
                </c:pt>
                <c:pt idx="24">
                  <c:v>10.393695446299899</c:v>
                </c:pt>
                <c:pt idx="25">
                  <c:v>9.596348129775059</c:v>
                </c:pt>
                <c:pt idx="26">
                  <c:v>9.2558419033126658</c:v>
                </c:pt>
                <c:pt idx="27">
                  <c:v>9.2516753628567283</c:v>
                </c:pt>
                <c:pt idx="28">
                  <c:v>11.631759230721242</c:v>
                </c:pt>
                <c:pt idx="29">
                  <c:v>8.4794852367637663</c:v>
                </c:pt>
                <c:pt idx="30">
                  <c:v>10.647840914681442</c:v>
                </c:pt>
                <c:pt idx="31">
                  <c:v>11.321667966070894</c:v>
                </c:pt>
                <c:pt idx="32">
                  <c:v>11.257749117543314</c:v>
                </c:pt>
                <c:pt idx="33">
                  <c:v>11.094897625558135</c:v>
                </c:pt>
                <c:pt idx="34">
                  <c:v>12.302665218885693</c:v>
                </c:pt>
                <c:pt idx="35">
                  <c:v>8.8552604436800006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44832"/>
        <c:axId val="38745984"/>
      </c:lineChart>
      <c:dateAx>
        <c:axId val="38744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crossAx val="38745984"/>
        <c:crosses val="autoZero"/>
        <c:auto val="0"/>
        <c:lblOffset val="100"/>
        <c:baseTimeUnit val="days"/>
        <c:majorUnit val="5"/>
        <c:minorUnit val="5"/>
      </c:dateAx>
      <c:valAx>
        <c:axId val="38745984"/>
        <c:scaling>
          <c:orientation val="minMax"/>
          <c:max val="1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Discharge (m</a:t>
                </a:r>
                <a:r>
                  <a:rPr lang="en-US" baseline="30000" dirty="0"/>
                  <a:t>3</a:t>
                </a:r>
                <a:r>
                  <a:rPr lang="en-US" dirty="0"/>
                  <a:t> s</a:t>
                </a:r>
                <a:r>
                  <a:rPr lang="en-US" baseline="30000" dirty="0"/>
                  <a:t>-1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0"/>
              <c:y val="0.23185389326334208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744832"/>
        <c:crosses val="autoZero"/>
        <c:crossBetween val="midCat"/>
        <c:majorUnit val="3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009356069188113"/>
          <c:y val="5.1400554097404488E-2"/>
          <c:w val="0.84002147575914732"/>
          <c:h val="0.82044728783902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'2013 past'!$H$21</c:f>
              <c:strCache>
                <c:ptCount val="1"/>
                <c:pt idx="0">
                  <c:v>Rain and base flow 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'2013 past'!$F$22:$F$33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'2013 past'!$H$22:$H$33</c:f>
              <c:numCache>
                <c:formatCode>0.0</c:formatCode>
                <c:ptCount val="12"/>
                <c:pt idx="0">
                  <c:v>2.1348928933782592</c:v>
                </c:pt>
                <c:pt idx="1">
                  <c:v>2.4749387959116436</c:v>
                </c:pt>
                <c:pt idx="2">
                  <c:v>2.7807510890268432</c:v>
                </c:pt>
                <c:pt idx="3">
                  <c:v>2.984824418288119</c:v>
                </c:pt>
                <c:pt idx="4">
                  <c:v>3.2922165154737444</c:v>
                </c:pt>
                <c:pt idx="5">
                  <c:v>6.5080660826819345</c:v>
                </c:pt>
                <c:pt idx="6">
                  <c:v>9.6597647987649484</c:v>
                </c:pt>
                <c:pt idx="7">
                  <c:v>8.4143697755551212</c:v>
                </c:pt>
                <c:pt idx="8">
                  <c:v>5.2282509003326405</c:v>
                </c:pt>
                <c:pt idx="9">
                  <c:v>5.999606643663026</c:v>
                </c:pt>
                <c:pt idx="10">
                  <c:v>5.5425888220858877</c:v>
                </c:pt>
                <c:pt idx="11">
                  <c:v>4.6917538969593648</c:v>
                </c:pt>
              </c:numCache>
            </c:numRef>
          </c:val>
        </c:ser>
        <c:ser>
          <c:idx val="1"/>
          <c:order val="1"/>
          <c:tx>
            <c:strRef>
              <c:f>'2013 past'!$G$21</c:f>
              <c:strCache>
                <c:ptCount val="1"/>
                <c:pt idx="0">
                  <c:v>Snow and Ice melt 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'2013 past'!$F$22:$F$33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'2013 past'!$G$22:$G$33</c:f>
              <c:numCache>
                <c:formatCode>0.0</c:formatCode>
                <c:ptCount val="12"/>
                <c:pt idx="0">
                  <c:v>4.8124836087070536E-2</c:v>
                </c:pt>
                <c:pt idx="1">
                  <c:v>1.702272684757242E-2</c:v>
                </c:pt>
                <c:pt idx="2">
                  <c:v>0.37221855440847812</c:v>
                </c:pt>
                <c:pt idx="3">
                  <c:v>1.0219316803313347</c:v>
                </c:pt>
                <c:pt idx="4">
                  <c:v>3.6867156264836161</c:v>
                </c:pt>
                <c:pt idx="5">
                  <c:v>8.0584216450735404</c:v>
                </c:pt>
                <c:pt idx="6">
                  <c:v>9.43341058247311</c:v>
                </c:pt>
                <c:pt idx="7">
                  <c:v>8.5507155817316907</c:v>
                </c:pt>
                <c:pt idx="8">
                  <c:v>6.839110441747092</c:v>
                </c:pt>
                <c:pt idx="9">
                  <c:v>2.9812348115681173</c:v>
                </c:pt>
                <c:pt idx="10">
                  <c:v>0.8016513886451726</c:v>
                </c:pt>
                <c:pt idx="11">
                  <c:v>3.6327561369846585E-2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38800768"/>
        <c:axId val="38806656"/>
      </c:barChart>
      <c:catAx>
        <c:axId val="38800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06656"/>
        <c:crosses val="autoZero"/>
        <c:auto val="1"/>
        <c:lblAlgn val="ctr"/>
        <c:lblOffset val="100"/>
        <c:noMultiLvlLbl val="0"/>
      </c:catAx>
      <c:valAx>
        <c:axId val="3880665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Discharge (m</a:t>
                </a:r>
                <a:r>
                  <a:rPr lang="en-US" baseline="30000" dirty="0"/>
                  <a:t>3</a:t>
                </a:r>
                <a:r>
                  <a:rPr lang="en-US" dirty="0"/>
                  <a:t> s</a:t>
                </a:r>
                <a:r>
                  <a:rPr lang="en-US" baseline="30000" dirty="0"/>
                  <a:t>-1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9.7969062765237164E-3"/>
              <c:y val="0.19867279090113735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00768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1540230256790722"/>
          <c:y val="6.9060586176727903E-2"/>
          <c:w val="0.33119572301784489"/>
          <c:h val="0.1674343832021000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(a)</a:t>
            </a:r>
          </a:p>
        </c:rich>
      </c:tx>
      <c:layout>
        <c:manualLayout>
          <c:xMode val="edge"/>
          <c:yMode val="edge"/>
          <c:x val="0.15733336067366582"/>
          <c:y val="4.347826086956520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919674103237098"/>
          <c:y val="3.9351851851851853E-2"/>
          <c:w val="0.80177548118985142"/>
          <c:h val="0.80482854045418251"/>
        </c:manualLayout>
      </c:layout>
      <c:lineChart>
        <c:grouping val="standard"/>
        <c:varyColors val="0"/>
        <c:ser>
          <c:idx val="0"/>
          <c:order val="0"/>
          <c:tx>
            <c:strRef>
              <c:f>'Annual 2015-50'!$O$2</c:f>
              <c:strCache>
                <c:ptCount val="1"/>
                <c:pt idx="0">
                  <c:v>Temperature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noFill/>
              </a:ln>
            </c:spPr>
          </c:marker>
          <c:trendline>
            <c:spPr>
              <a:ln w="31750"/>
            </c:spPr>
            <c:trendlineType val="linear"/>
            <c:dispRSqr val="0"/>
            <c:dispEq val="1"/>
            <c:trendlineLbl>
              <c:layout>
                <c:manualLayout>
                  <c:x val="2.5815972222222237E-2"/>
                  <c:y val="-0.182776465441819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y = 0.013 x + 3.07</a:t>
                    </a:r>
                  </a:p>
                </c:rich>
              </c:tx>
              <c:numFmt formatCode="General" sourceLinked="0"/>
            </c:trendlineLbl>
          </c:trendline>
          <c:cat>
            <c:numRef>
              <c:f>'Annual 2015-50'!$N$3:$N$38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'Annual 2015-50'!$O$3:$O$38</c:f>
              <c:numCache>
                <c:formatCode>0.0</c:formatCode>
                <c:ptCount val="36"/>
                <c:pt idx="0">
                  <c:v>2.75</c:v>
                </c:pt>
                <c:pt idx="1">
                  <c:v>3.3333333333333335</c:v>
                </c:pt>
                <c:pt idx="2">
                  <c:v>2.8749999999999996</c:v>
                </c:pt>
                <c:pt idx="3">
                  <c:v>3.1416666666666671</c:v>
                </c:pt>
                <c:pt idx="4">
                  <c:v>3.4583333333333326</c:v>
                </c:pt>
                <c:pt idx="5">
                  <c:v>3.3000000000000003</c:v>
                </c:pt>
                <c:pt idx="6">
                  <c:v>3.2833333333333345</c:v>
                </c:pt>
                <c:pt idx="7">
                  <c:v>3.5833333333333344</c:v>
                </c:pt>
                <c:pt idx="8">
                  <c:v>2.9166666666666661</c:v>
                </c:pt>
                <c:pt idx="9">
                  <c:v>3.416666666666667</c:v>
                </c:pt>
                <c:pt idx="10">
                  <c:v>3.3249999999999997</c:v>
                </c:pt>
                <c:pt idx="11">
                  <c:v>3.5833333333333339</c:v>
                </c:pt>
                <c:pt idx="12">
                  <c:v>2.9833333333333343</c:v>
                </c:pt>
                <c:pt idx="13">
                  <c:v>3.1583333333333332</c:v>
                </c:pt>
                <c:pt idx="14">
                  <c:v>3.1166666666666667</c:v>
                </c:pt>
                <c:pt idx="15">
                  <c:v>2.8666666666666667</c:v>
                </c:pt>
                <c:pt idx="16">
                  <c:v>3.1083333333333334</c:v>
                </c:pt>
                <c:pt idx="17">
                  <c:v>3.4333333333333331</c:v>
                </c:pt>
                <c:pt idx="18">
                  <c:v>3.583333333333333</c:v>
                </c:pt>
                <c:pt idx="19">
                  <c:v>3.3833333333333337</c:v>
                </c:pt>
                <c:pt idx="20">
                  <c:v>3.274999999999999</c:v>
                </c:pt>
                <c:pt idx="21">
                  <c:v>3.1166666666666667</c:v>
                </c:pt>
                <c:pt idx="22">
                  <c:v>3.0000000000000004</c:v>
                </c:pt>
                <c:pt idx="23">
                  <c:v>3.1333333333333337</c:v>
                </c:pt>
                <c:pt idx="24">
                  <c:v>2.9583333333333335</c:v>
                </c:pt>
                <c:pt idx="25">
                  <c:v>3.2083333333333339</c:v>
                </c:pt>
                <c:pt idx="26">
                  <c:v>3.1833333333333336</c:v>
                </c:pt>
                <c:pt idx="27">
                  <c:v>3.5916666666666668</c:v>
                </c:pt>
                <c:pt idx="28">
                  <c:v>3.2416666666666671</c:v>
                </c:pt>
                <c:pt idx="29">
                  <c:v>3.5166666666666666</c:v>
                </c:pt>
                <c:pt idx="30">
                  <c:v>3.8416666666666663</c:v>
                </c:pt>
                <c:pt idx="31">
                  <c:v>4.0916666666666677</c:v>
                </c:pt>
                <c:pt idx="32">
                  <c:v>3.8083333333333336</c:v>
                </c:pt>
                <c:pt idx="33">
                  <c:v>3.6416666666666662</c:v>
                </c:pt>
                <c:pt idx="34">
                  <c:v>3.3666666666666667</c:v>
                </c:pt>
                <c:pt idx="35">
                  <c:v>3.5083333333333329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828672"/>
        <c:axId val="38846848"/>
      </c:lineChart>
      <c:dateAx>
        <c:axId val="3882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46848"/>
        <c:crosses val="autoZero"/>
        <c:auto val="0"/>
        <c:lblOffset val="100"/>
        <c:baseTimeUnit val="days"/>
        <c:majorUnit val="10"/>
      </c:dateAx>
      <c:valAx>
        <c:axId val="38846848"/>
        <c:scaling>
          <c:orientation val="minMax"/>
          <c:max val="6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Temperature (°C)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8828672"/>
        <c:crosses val="autoZero"/>
        <c:crossBetween val="midCat"/>
        <c:majorUnit val="2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4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en-US">
                <a:latin typeface="Arial" pitchFamily="34" charset="0"/>
                <a:cs typeface="Arial" pitchFamily="34" charset="0"/>
              </a:rPr>
              <a:t>(b)</a:t>
            </a:r>
          </a:p>
        </c:rich>
      </c:tx>
      <c:layout>
        <c:manualLayout>
          <c:xMode val="edge"/>
          <c:yMode val="edge"/>
          <c:x val="0.24313983207785322"/>
          <c:y val="4.790668150176881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117372627865871"/>
          <c:y val="5.7870370370370371E-2"/>
          <c:w val="0.81374711550864087"/>
          <c:h val="0.796211358996792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'Annual 2015-50'!$P$2</c:f>
              <c:strCache>
                <c:ptCount val="1"/>
                <c:pt idx="0">
                  <c:v>Precipitation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trendline>
            <c:spPr>
              <a:ln w="31750"/>
            </c:spPr>
            <c:trendlineType val="linear"/>
            <c:dispRSqr val="0"/>
            <c:dispEq val="1"/>
            <c:trendlineLbl>
              <c:layout>
                <c:manualLayout>
                  <c:x val="7.7765644637809205E-3"/>
                  <c:y val="-0.24219778234242464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>
                        <a:latin typeface="Arial" pitchFamily="34" charset="0"/>
                        <a:cs typeface="Arial" pitchFamily="34" charset="0"/>
                      </a:rPr>
                      <a:t>y = -1.94x + 698.4</a:t>
                    </a:r>
                  </a:p>
                </c:rich>
              </c:tx>
              <c:numFmt formatCode="General" sourceLinked="0"/>
            </c:trendlineLbl>
          </c:trendline>
          <c:cat>
            <c:numRef>
              <c:f>'Annual 2015-50'!$N$3:$N$38</c:f>
              <c:numCache>
                <c:formatCode>General</c:formatCode>
                <c:ptCount val="3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  <c:pt idx="16">
                  <c:v>2031</c:v>
                </c:pt>
                <c:pt idx="17">
                  <c:v>2032</c:v>
                </c:pt>
                <c:pt idx="18">
                  <c:v>2033</c:v>
                </c:pt>
                <c:pt idx="19">
                  <c:v>2034</c:v>
                </c:pt>
                <c:pt idx="20">
                  <c:v>2035</c:v>
                </c:pt>
                <c:pt idx="21">
                  <c:v>2036</c:v>
                </c:pt>
                <c:pt idx="22">
                  <c:v>2037</c:v>
                </c:pt>
                <c:pt idx="23">
                  <c:v>2038</c:v>
                </c:pt>
                <c:pt idx="24">
                  <c:v>2039</c:v>
                </c:pt>
                <c:pt idx="25">
                  <c:v>2040</c:v>
                </c:pt>
                <c:pt idx="26">
                  <c:v>2041</c:v>
                </c:pt>
                <c:pt idx="27">
                  <c:v>2042</c:v>
                </c:pt>
                <c:pt idx="28">
                  <c:v>2043</c:v>
                </c:pt>
                <c:pt idx="29">
                  <c:v>2044</c:v>
                </c:pt>
                <c:pt idx="30">
                  <c:v>2045</c:v>
                </c:pt>
                <c:pt idx="31">
                  <c:v>2046</c:v>
                </c:pt>
                <c:pt idx="32">
                  <c:v>2047</c:v>
                </c:pt>
                <c:pt idx="33">
                  <c:v>2048</c:v>
                </c:pt>
                <c:pt idx="34">
                  <c:v>2049</c:v>
                </c:pt>
                <c:pt idx="35">
                  <c:v>2050</c:v>
                </c:pt>
              </c:numCache>
            </c:numRef>
          </c:cat>
          <c:val>
            <c:numRef>
              <c:f>'Annual 2015-50'!$P$3:$P$38</c:f>
              <c:numCache>
                <c:formatCode>0.0</c:formatCode>
                <c:ptCount val="36"/>
                <c:pt idx="0">
                  <c:v>658.40000000000009</c:v>
                </c:pt>
                <c:pt idx="1">
                  <c:v>618</c:v>
                </c:pt>
                <c:pt idx="2">
                  <c:v>873</c:v>
                </c:pt>
                <c:pt idx="3">
                  <c:v>686.2</c:v>
                </c:pt>
                <c:pt idx="4">
                  <c:v>714.49999999999989</c:v>
                </c:pt>
                <c:pt idx="5">
                  <c:v>708.6</c:v>
                </c:pt>
                <c:pt idx="6">
                  <c:v>764.19999999999993</c:v>
                </c:pt>
                <c:pt idx="7">
                  <c:v>628.30000000000007</c:v>
                </c:pt>
                <c:pt idx="8">
                  <c:v>795.69999999999993</c:v>
                </c:pt>
                <c:pt idx="9">
                  <c:v>539.5</c:v>
                </c:pt>
                <c:pt idx="10">
                  <c:v>715.69999999999993</c:v>
                </c:pt>
                <c:pt idx="11">
                  <c:v>683.10000000000014</c:v>
                </c:pt>
                <c:pt idx="12">
                  <c:v>700.5</c:v>
                </c:pt>
                <c:pt idx="13">
                  <c:v>511.49999999999989</c:v>
                </c:pt>
                <c:pt idx="14">
                  <c:v>500.5</c:v>
                </c:pt>
                <c:pt idx="15">
                  <c:v>626</c:v>
                </c:pt>
                <c:pt idx="16">
                  <c:v>571.59999999999991</c:v>
                </c:pt>
                <c:pt idx="17">
                  <c:v>802.6</c:v>
                </c:pt>
                <c:pt idx="18">
                  <c:v>508.7</c:v>
                </c:pt>
                <c:pt idx="19">
                  <c:v>636.5</c:v>
                </c:pt>
                <c:pt idx="20">
                  <c:v>886.40000000000009</c:v>
                </c:pt>
                <c:pt idx="21">
                  <c:v>898.3</c:v>
                </c:pt>
                <c:pt idx="22">
                  <c:v>504.09999999999991</c:v>
                </c:pt>
                <c:pt idx="23">
                  <c:v>581.20000000000005</c:v>
                </c:pt>
                <c:pt idx="24">
                  <c:v>868.80000000000007</c:v>
                </c:pt>
                <c:pt idx="25">
                  <c:v>812.03920874056644</c:v>
                </c:pt>
                <c:pt idx="26">
                  <c:v>662.69999999999982</c:v>
                </c:pt>
                <c:pt idx="27">
                  <c:v>570.29999999999995</c:v>
                </c:pt>
                <c:pt idx="28">
                  <c:v>619.59999999999991</c:v>
                </c:pt>
                <c:pt idx="29">
                  <c:v>496.90000000000003</c:v>
                </c:pt>
                <c:pt idx="30">
                  <c:v>649.49999999999989</c:v>
                </c:pt>
                <c:pt idx="31">
                  <c:v>695.8</c:v>
                </c:pt>
                <c:pt idx="32">
                  <c:v>617.70000000000005</c:v>
                </c:pt>
                <c:pt idx="33">
                  <c:v>738.49999999999989</c:v>
                </c:pt>
                <c:pt idx="34">
                  <c:v>734.6</c:v>
                </c:pt>
                <c:pt idx="35">
                  <c:v>511.8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003072"/>
        <c:axId val="40004608"/>
      </c:barChart>
      <c:dateAx>
        <c:axId val="4000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0004608"/>
        <c:crosses val="autoZero"/>
        <c:auto val="0"/>
        <c:lblOffset val="100"/>
        <c:baseTimeUnit val="days"/>
        <c:majorUnit val="10"/>
      </c:dateAx>
      <c:valAx>
        <c:axId val="400046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r>
                  <a:rPr lang="en-US">
                    <a:latin typeface="Arial" pitchFamily="34" charset="0"/>
                    <a:cs typeface="Arial" pitchFamily="34" charset="0"/>
                  </a:rPr>
                  <a:t>Precipitation (mm)</a:t>
                </a:r>
              </a:p>
            </c:rich>
          </c:tx>
          <c:layout>
            <c:manualLayout>
              <c:xMode val="edge"/>
              <c:yMode val="edge"/>
              <c:x val="2.0370151352947171E-2"/>
              <c:y val="0.1725693350831146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0003072"/>
        <c:crosses val="autoZero"/>
        <c:crossBetween val="between"/>
        <c:majorUnit val="200"/>
      </c:valAx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400" b="1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66885389326334"/>
          <c:y val="5.1400554097404488E-2"/>
          <c:w val="0.85617979002624667"/>
          <c:h val="0.80442876932050167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'2020 mthly'!$H$21</c:f>
              <c:strCache>
                <c:ptCount val="1"/>
                <c:pt idx="0">
                  <c:v>Rain and baseflow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cat>
            <c:strRef>
              <c:f>'2020 mthly'!$F$22:$F$33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'2020 mthly'!$H$22:$H$33</c:f>
              <c:numCache>
                <c:formatCode>0.00</c:formatCode>
                <c:ptCount val="12"/>
                <c:pt idx="0">
                  <c:v>2.5012920636928069</c:v>
                </c:pt>
                <c:pt idx="1">
                  <c:v>2.6401459162838505</c:v>
                </c:pt>
                <c:pt idx="2">
                  <c:v>3.0960528758670525</c:v>
                </c:pt>
                <c:pt idx="3">
                  <c:v>3.3022096505160872</c:v>
                </c:pt>
                <c:pt idx="4">
                  <c:v>3.5950918065756725</c:v>
                </c:pt>
                <c:pt idx="5">
                  <c:v>4.2831292486207975</c:v>
                </c:pt>
                <c:pt idx="6">
                  <c:v>9.17</c:v>
                </c:pt>
                <c:pt idx="7">
                  <c:v>8.0097415887305718</c:v>
                </c:pt>
                <c:pt idx="8">
                  <c:v>7.5</c:v>
                </c:pt>
                <c:pt idx="9">
                  <c:v>7.29</c:v>
                </c:pt>
                <c:pt idx="10">
                  <c:v>6.67</c:v>
                </c:pt>
                <c:pt idx="11">
                  <c:v>4.5861035811208559</c:v>
                </c:pt>
              </c:numCache>
            </c:numRef>
          </c:val>
        </c:ser>
        <c:ser>
          <c:idx val="0"/>
          <c:order val="1"/>
          <c:tx>
            <c:strRef>
              <c:f>'2020 mthly'!$G$21</c:f>
              <c:strCache>
                <c:ptCount val="1"/>
                <c:pt idx="0">
                  <c:v>Snow and ice melt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'2020 mthly'!$F$22:$F$33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'2020 mthly'!$G$22:$G$33</c:f>
              <c:numCache>
                <c:formatCode>0.00</c:formatCode>
                <c:ptCount val="12"/>
                <c:pt idx="0">
                  <c:v>0.05</c:v>
                </c:pt>
                <c:pt idx="1">
                  <c:v>0.27</c:v>
                </c:pt>
                <c:pt idx="2">
                  <c:v>0.49000000000000005</c:v>
                </c:pt>
                <c:pt idx="3">
                  <c:v>0.77845769302549817</c:v>
                </c:pt>
                <c:pt idx="4">
                  <c:v>3.2610104587239057</c:v>
                </c:pt>
                <c:pt idx="5">
                  <c:v>6.8821464731343536</c:v>
                </c:pt>
                <c:pt idx="6">
                  <c:v>10.033018256470477</c:v>
                </c:pt>
                <c:pt idx="7">
                  <c:v>9.6192312391956847</c:v>
                </c:pt>
                <c:pt idx="8">
                  <c:v>8.346099998701348</c:v>
                </c:pt>
                <c:pt idx="9">
                  <c:v>3.0801761948127422</c:v>
                </c:pt>
                <c:pt idx="10">
                  <c:v>1.51</c:v>
                </c:pt>
                <c:pt idx="11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39912192"/>
        <c:axId val="39913728"/>
      </c:barChart>
      <c:catAx>
        <c:axId val="3991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9913728"/>
        <c:crosses val="autoZero"/>
        <c:auto val="1"/>
        <c:lblAlgn val="ctr"/>
        <c:lblOffset val="100"/>
        <c:noMultiLvlLbl val="0"/>
      </c:catAx>
      <c:valAx>
        <c:axId val="399137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Discharge (m</a:t>
                </a:r>
                <a:r>
                  <a:rPr lang="en-US" baseline="30000" dirty="0"/>
                  <a:t>3</a:t>
                </a:r>
                <a:r>
                  <a:rPr lang="en-US" dirty="0"/>
                  <a:t> s</a:t>
                </a:r>
                <a:r>
                  <a:rPr lang="en-US" baseline="30000" dirty="0"/>
                  <a:t>-1</a:t>
                </a:r>
                <a:r>
                  <a:rPr lang="en-US" dirty="0"/>
                  <a:t>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 w="31750">
            <a:solidFill>
              <a:sysClr val="windowText" lastClr="000000"/>
            </a:solidFill>
          </a:ln>
        </c:spPr>
        <c:crossAx val="39912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5918197725284339"/>
          <c:y val="6.1430398645821449E-2"/>
          <c:w val="0.34081802274715695"/>
          <c:h val="0.16155949256342964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20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0.82705</cdr:x>
      <cdr:y>0.08803</cdr:y>
    </cdr:from>
    <cdr:to>
      <cdr:x>1</cdr:x>
      <cdr:y>0.25686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60054" y="370255"/>
          <a:ext cx="1518187" cy="710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NS = 0.93</a:t>
          </a:r>
        </a:p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VD = 5.7 %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0.14757</cdr:x>
      <cdr:y>0.04123</cdr:y>
    </cdr:from>
    <cdr:to>
      <cdr:x>0.55773</cdr:x>
      <cdr:y>0.21006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295401" y="173405"/>
          <a:ext cx="3600450" cy="710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 smtClean="0">
              <a:latin typeface="Arial" pitchFamily="34" charset="0"/>
              <a:cs typeface="Arial" pitchFamily="34" charset="0"/>
            </a:rPr>
            <a:t>Calibration </a:t>
          </a:r>
        </a:p>
        <a:p xmlns:a="http://schemas.openxmlformats.org/drawingml/2006/main">
          <a:pPr algn="ctr"/>
          <a:r>
            <a:rPr lang="en-US" sz="2000" b="1" dirty="0" smtClean="0">
              <a:latin typeface="Arial" pitchFamily="34" charset="0"/>
              <a:cs typeface="Arial" pitchFamily="34" charset="0"/>
            </a:rPr>
            <a:t>(May 2011 – December 2012)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0.72209</cdr:x>
      <cdr:y>0.08416</cdr:y>
    </cdr:from>
    <cdr:to>
      <cdr:x>0.98964</cdr:x>
      <cdr:y>0.25299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85580" y="384772"/>
          <a:ext cx="1699067" cy="771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NS = 0.94</a:t>
          </a:r>
        </a:p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VD = - 4.8 %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0.14461</cdr:x>
      <cdr:y>0.04424</cdr:y>
    </cdr:from>
    <cdr:to>
      <cdr:x>0.5848</cdr:x>
      <cdr:y>0.21308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54579" y="186105"/>
          <a:ext cx="2601404" cy="710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 smtClean="0">
              <a:latin typeface="Arial" pitchFamily="34" charset="0"/>
              <a:cs typeface="Arial" pitchFamily="34" charset="0"/>
            </a:rPr>
            <a:t>Validation </a:t>
          </a:r>
        </a:p>
        <a:p xmlns:a="http://schemas.openxmlformats.org/drawingml/2006/main">
          <a:pPr algn="ctr"/>
          <a:r>
            <a:rPr lang="en-US" sz="2000" b="1" dirty="0" smtClean="0">
              <a:latin typeface="Arial" pitchFamily="34" charset="0"/>
              <a:cs typeface="Arial" pitchFamily="34" charset="0"/>
            </a:rPr>
            <a:t>(2013)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0.8125</cdr:x>
      <cdr:y>0.07639</cdr:y>
    </cdr:from>
    <cdr:to>
      <cdr:x>0.95208</cdr:x>
      <cdr:y>0.15278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14750" y="209550"/>
          <a:ext cx="6381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en-US" sz="2000" b="1" dirty="0">
              <a:latin typeface="Arial" pitchFamily="34" charset="0"/>
              <a:cs typeface="Arial" pitchFamily="34" charset="0"/>
            </a:rPr>
            <a:t>2050</a:t>
          </a:r>
        </a:p>
      </cdr:txBody>
    </cdr:sp>
  </cdr:relSizeAnchor>
  <cdr:relSizeAnchor xmlns:cdr="http://schemas.openxmlformats.org/drawingml/2006/chartDrawing">
    <cdr:from>
      <cdr:x>0.11865</cdr:x>
      <cdr:y>0.0695</cdr:y>
    </cdr:from>
    <cdr:to>
      <cdr:x>0.59521</cdr:x>
      <cdr:y>0.18926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67917" y="292347"/>
          <a:ext cx="3486150" cy="5037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Snow and ice melt (34.8 %)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</cdr:x>
      <cdr:y>0.06059</cdr:y>
    </cdr:from>
    <cdr:to>
      <cdr:x>0.94776</cdr:x>
      <cdr:y>0.22077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57600" y="254842"/>
          <a:ext cx="3275483" cy="6737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 smtClean="0">
              <a:latin typeface="Arial" pitchFamily="34" charset="0"/>
              <a:cs typeface="Arial" pitchFamily="34" charset="0"/>
            </a:rPr>
            <a:t>Max. annual discharge : 12.4 m</a:t>
          </a:r>
          <a:r>
            <a:rPr lang="en-US" sz="2000" b="1" baseline="30000" dirty="0" smtClean="0">
              <a:latin typeface="Arial" pitchFamily="34" charset="0"/>
              <a:cs typeface="Arial" pitchFamily="34" charset="0"/>
            </a:rPr>
            <a:t>3</a:t>
          </a:r>
          <a:r>
            <a:rPr lang="en-US" sz="2000" b="1" dirty="0" smtClean="0">
              <a:latin typeface="Arial" pitchFamily="34" charset="0"/>
              <a:cs typeface="Arial" pitchFamily="34" charset="0"/>
            </a:rPr>
            <a:t> s</a:t>
          </a:r>
          <a:r>
            <a:rPr lang="en-US" sz="2000" b="1" baseline="30000" dirty="0" smtClean="0">
              <a:latin typeface="Arial" pitchFamily="34" charset="0"/>
              <a:cs typeface="Arial" pitchFamily="34" charset="0"/>
            </a:rPr>
            <a:t>-1 </a:t>
          </a:r>
          <a:r>
            <a:rPr lang="en-US" sz="2000" b="1" dirty="0" smtClean="0">
              <a:latin typeface="Arial" pitchFamily="34" charset="0"/>
              <a:cs typeface="Arial" pitchFamily="34" charset="0"/>
            </a:rPr>
            <a:t>(2023) 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0.48014</cdr:x>
      <cdr:y>0.06603</cdr:y>
    </cdr:from>
    <cdr:to>
      <cdr:x>0.68587</cdr:x>
      <cdr:y>0.16114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48853" y="301900"/>
          <a:ext cx="1606314" cy="4348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(41.3 %)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0.79167</cdr:x>
      <cdr:y>0.09028</cdr:y>
    </cdr:from>
    <cdr:to>
      <cdr:x>0.93125</cdr:x>
      <cdr:y>0.16667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19500" y="247650"/>
          <a:ext cx="6381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>
              <a:latin typeface="Arial" pitchFamily="34" charset="0"/>
              <a:cs typeface="Arial" pitchFamily="34" charset="0"/>
            </a:rPr>
            <a:t>2020</a:t>
          </a:r>
        </a:p>
      </cdr:txBody>
    </cdr:sp>
  </cdr:relSizeAnchor>
  <cdr:relSizeAnchor xmlns:cdr="http://schemas.openxmlformats.org/drawingml/2006/chartDrawing">
    <cdr:from>
      <cdr:x>0.50023</cdr:x>
      <cdr:y>0.0653</cdr:y>
    </cdr:from>
    <cdr:to>
      <cdr:x>0.70599</cdr:x>
      <cdr:y>0.17267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832478" y="298552"/>
          <a:ext cx="1576409" cy="4908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 smtClean="0">
              <a:latin typeface="Arial" pitchFamily="34" charset="0"/>
              <a:cs typeface="Arial" pitchFamily="34" charset="0"/>
            </a:rPr>
            <a:t>(41.7 %)</a:t>
          </a:r>
          <a:endParaRPr lang="en-US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9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367" tIns="45683" rIns="91367" bIns="456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6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1pPr>
    <a:lvl2pPr marL="2223845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2pPr>
    <a:lvl3pPr marL="4447688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3pPr>
    <a:lvl4pPr marL="6671532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4pPr>
    <a:lvl5pPr marL="8895376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5pPr>
    <a:lvl6pPr marL="11119221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6pPr>
    <a:lvl7pPr marL="13343066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7pPr>
    <a:lvl8pPr marL="15566909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8pPr>
    <a:lvl9pPr marL="17790755" algn="l" defTabSz="4447688" rtl="0" eaLnBrk="1" latinLnBrk="0" hangingPunct="1">
      <a:defRPr sz="5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81200" y="739775"/>
            <a:ext cx="277336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61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67547" y="7657142"/>
            <a:ext cx="15304615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80949" y="6911283"/>
            <a:ext cx="15292534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675085" y="1500187"/>
            <a:ext cx="3262909" cy="3300413"/>
          </a:xfrm>
          <a:prstGeom prst="rect">
            <a:avLst/>
          </a:prstGeom>
        </p:spPr>
        <p:txBody>
          <a:bodyPr lIns="92661" tIns="46330" rIns="92661" bIns="46330" anchor="ctr"/>
          <a:lstStyle>
            <a:lvl1pPr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8466057" y="1600200"/>
            <a:ext cx="3262909" cy="3300413"/>
          </a:xfrm>
          <a:prstGeom prst="rect">
            <a:avLst/>
          </a:prstGeom>
        </p:spPr>
        <p:txBody>
          <a:bodyPr lIns="92661" tIns="46330" rIns="92661" bIns="46330" anchor="ctr"/>
          <a:lstStyle>
            <a:lvl1pPr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80946" y="18653924"/>
            <a:ext cx="15296271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6432916" y="6911283"/>
            <a:ext cx="15292336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6432916" y="7657142"/>
            <a:ext cx="15292336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6432916" y="18676713"/>
            <a:ext cx="15288135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6427055" y="19477440"/>
            <a:ext cx="15293995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6444769" y="33704215"/>
            <a:ext cx="15280482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6432916" y="34525129"/>
            <a:ext cx="15288135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667546" y="19456530"/>
            <a:ext cx="15305936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5625389" y="27736033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11014359" y="327270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5625390" y="23924042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401521" y="4906391"/>
            <a:ext cx="23601009" cy="1260158"/>
          </a:xfrm>
          <a:prstGeom prst="rect">
            <a:avLst/>
          </a:prstGeom>
        </p:spPr>
        <p:txBody>
          <a:bodyPr lIns="90224" tIns="45112" rIns="90224" bIns="45112">
            <a:normAutofit/>
          </a:bodyPr>
          <a:lstStyle>
            <a:lvl1pPr algn="ctr">
              <a:buFontTx/>
              <a:buNone/>
              <a:defRPr sz="6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401521" y="2914892"/>
            <a:ext cx="23601009" cy="1885708"/>
          </a:xfrm>
          <a:prstGeom prst="rect">
            <a:avLst/>
          </a:prstGeom>
        </p:spPr>
        <p:txBody>
          <a:bodyPr lIns="90224" tIns="45112" rIns="90224" bIns="45112" anchor="t" anchorCtr="1">
            <a:normAutofit/>
          </a:bodyPr>
          <a:lstStyle>
            <a:lvl1pPr algn="ctr">
              <a:buFontTx/>
              <a:buNone/>
              <a:defRPr sz="9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401521" y="571170"/>
            <a:ext cx="23601009" cy="2343721"/>
          </a:xfrm>
          <a:prstGeom prst="rect">
            <a:avLst/>
          </a:prstGeom>
        </p:spPr>
        <p:txBody>
          <a:bodyPr lIns="90224" tIns="45112" rIns="90224" bIns="45112" anchor="t" anchorCtr="1">
            <a:normAutofit/>
          </a:bodyPr>
          <a:lstStyle>
            <a:lvl1pPr algn="ctr">
              <a:buFontTx/>
              <a:buNone/>
              <a:defRPr sz="136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67547" y="7712013"/>
            <a:ext cx="7424756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80949" y="6911283"/>
            <a:ext cx="7418897" cy="807774"/>
          </a:xfrm>
          <a:prstGeom prst="rect">
            <a:avLst/>
          </a:prstGeom>
          <a:noFill/>
        </p:spPr>
        <p:txBody>
          <a:bodyPr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675085" y="1500187"/>
            <a:ext cx="3262909" cy="3300413"/>
          </a:xfrm>
          <a:prstGeom prst="rect">
            <a:avLst/>
          </a:prstGeom>
        </p:spPr>
        <p:txBody>
          <a:bodyPr lIns="92661" tIns="46330" rIns="92661" bIns="46330" anchor="ctr"/>
          <a:lstStyle>
            <a:lvl1pPr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8466057" y="1600200"/>
            <a:ext cx="3262909" cy="3300413"/>
          </a:xfrm>
          <a:prstGeom prst="rect">
            <a:avLst/>
          </a:prstGeom>
        </p:spPr>
        <p:txBody>
          <a:bodyPr lIns="92661" tIns="46330" rIns="92661" bIns="46330" anchor="ctr"/>
          <a:lstStyle>
            <a:lvl1pPr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66372" y="19412511"/>
            <a:ext cx="7425927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80947" y="18653924"/>
            <a:ext cx="742006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554587" y="7701595"/>
            <a:ext cx="1529722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8554587" y="6911283"/>
            <a:ext cx="15297223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8554587" y="28461332"/>
            <a:ext cx="15297223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8554587" y="27660606"/>
            <a:ext cx="15297223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4307726" y="6911283"/>
            <a:ext cx="7417524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4307726" y="7712013"/>
            <a:ext cx="7417524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4303525" y="18732970"/>
            <a:ext cx="7417524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4351093" y="19533697"/>
            <a:ext cx="7363690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4307726" y="34312799"/>
            <a:ext cx="7417524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4293542" y="35133081"/>
            <a:ext cx="7421240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347476" indent="-347476">
              <a:buNone/>
              <a:defRPr sz="2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401521" y="4906391"/>
            <a:ext cx="23601009" cy="1260158"/>
          </a:xfrm>
          <a:prstGeom prst="rect">
            <a:avLst/>
          </a:prstGeom>
        </p:spPr>
        <p:txBody>
          <a:bodyPr lIns="90224" tIns="45112" rIns="90224" bIns="45112">
            <a:normAutofit/>
          </a:bodyPr>
          <a:lstStyle>
            <a:lvl1pPr algn="ctr">
              <a:buFontTx/>
              <a:buNone/>
              <a:defRPr sz="6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401521" y="2914892"/>
            <a:ext cx="23601009" cy="1885708"/>
          </a:xfrm>
          <a:prstGeom prst="rect">
            <a:avLst/>
          </a:prstGeom>
        </p:spPr>
        <p:txBody>
          <a:bodyPr lIns="90224" tIns="45112" rIns="90224" bIns="45112" anchor="t" anchorCtr="1">
            <a:normAutofit/>
          </a:bodyPr>
          <a:lstStyle>
            <a:lvl1pPr algn="ctr">
              <a:buFontTx/>
              <a:buNone/>
              <a:defRPr sz="9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6" name="Text Placeholder 76"/>
          <p:cNvSpPr>
            <a:spLocks noGrp="1"/>
          </p:cNvSpPr>
          <p:nvPr>
            <p:ph type="body" sz="quarter" idx="178" hasCustomPrompt="1"/>
          </p:nvPr>
        </p:nvSpPr>
        <p:spPr>
          <a:xfrm>
            <a:off x="4401521" y="571170"/>
            <a:ext cx="23601009" cy="2343721"/>
          </a:xfrm>
          <a:prstGeom prst="rect">
            <a:avLst/>
          </a:prstGeom>
        </p:spPr>
        <p:txBody>
          <a:bodyPr lIns="90224" tIns="45112" rIns="90224" bIns="45112" anchor="t" anchorCtr="1">
            <a:noAutofit/>
          </a:bodyPr>
          <a:lstStyle>
            <a:lvl1pPr algn="ctr">
              <a:buFontTx/>
              <a:buNone/>
              <a:defRPr sz="136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100"/>
            </a:lvl2pPr>
            <a:lvl3pPr>
              <a:buFontTx/>
              <a:buNone/>
              <a:defRPr sz="7100"/>
            </a:lvl3pPr>
            <a:lvl4pPr>
              <a:buFontTx/>
              <a:buNone/>
              <a:defRPr sz="7100"/>
            </a:lvl4pPr>
            <a:lvl5pPr>
              <a:buFontTx/>
              <a:buNone/>
              <a:defRPr sz="71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  <p:sp>
        <p:nvSpPr>
          <p:cNvPr id="87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1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2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3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4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5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6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7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8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11580067" y="28467374"/>
            <a:ext cx="7337259" cy="914104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99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0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1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2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3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4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61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62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11240642" y="33120835"/>
            <a:ext cx="6918536" cy="752652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92661" tIns="46330" rIns="92661" bIns="46330" anchor="ctr"/>
          <a:lstStyle>
            <a:lvl1pPr marL="0" indent="0" algn="ctr">
              <a:buNone/>
              <a:defRPr sz="40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63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4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5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6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7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15625390" y="25049183"/>
            <a:ext cx="15361217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79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180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5"/>
          <p:cNvSpPr>
            <a:spLocks noGrp="1"/>
          </p:cNvSpPr>
          <p:nvPr>
            <p:ph type="body" sz="quarter" idx="181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1" name="Text Placeholder 5"/>
          <p:cNvSpPr>
            <a:spLocks noGrp="1"/>
          </p:cNvSpPr>
          <p:nvPr>
            <p:ph type="body" sz="quarter" idx="182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83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84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85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86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87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88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89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90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91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92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93" hasCustomPrompt="1"/>
          </p:nvPr>
        </p:nvSpPr>
        <p:spPr>
          <a:xfrm>
            <a:off x="-11353784" y="23736519"/>
            <a:ext cx="7337259" cy="807774"/>
          </a:xfrm>
          <a:prstGeom prst="rect">
            <a:avLst/>
          </a:prstGeom>
          <a:noFill/>
        </p:spPr>
        <p:txBody>
          <a:bodyPr wrap="square" lIns="92661" tIns="92661" rIns="92661" bIns="92661" anchor="ctr" anchorCtr="0">
            <a:spAutoFit/>
          </a:bodyPr>
          <a:lstStyle>
            <a:lvl1pPr algn="ctr">
              <a:buNone/>
              <a:defRPr sz="40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94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95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96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97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198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99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200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201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202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203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204" hasCustomPrompt="1"/>
          </p:nvPr>
        </p:nvSpPr>
        <p:spPr>
          <a:xfrm>
            <a:off x="-15681959" y="29648772"/>
            <a:ext cx="15375282" cy="906028"/>
          </a:xfrm>
          <a:prstGeom prst="rect">
            <a:avLst/>
          </a:prstGeom>
        </p:spPr>
        <p:txBody>
          <a:bodyPr wrap="square" lIns="231652" tIns="231652" rIns="231652" bIns="231652">
            <a:spAutoFit/>
          </a:bodyPr>
          <a:lstStyle>
            <a:lvl1pPr marL="0" indent="0">
              <a:buNone/>
              <a:defRPr sz="2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1505728" indent="-579126">
              <a:defRPr sz="2600">
                <a:latin typeface="Trebuchet MS" pitchFamily="34" charset="0"/>
              </a:defRPr>
            </a:lvl2pPr>
            <a:lvl3pPr marL="2084854" indent="-579126">
              <a:defRPr sz="2600">
                <a:latin typeface="Trebuchet MS" pitchFamily="34" charset="0"/>
              </a:defRPr>
            </a:lvl3pPr>
            <a:lvl4pPr marL="2721893" indent="-637039">
              <a:defRPr sz="2600">
                <a:latin typeface="Trebuchet MS" pitchFamily="34" charset="0"/>
              </a:defRPr>
            </a:lvl4pPr>
            <a:lvl5pPr marL="3185194" indent="-463301">
              <a:defRPr sz="26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2648369" y="0"/>
            <a:ext cx="15409632" cy="4320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322" tIns="370640" rIns="185322" bIns="185322" rtlCol="0" anchor="t" anchorCtr="0"/>
          <a:lstStyle/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59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4400" b="1" dirty="0" smtClean="0">
              <a:latin typeface="Trebuchet MS" pitchFamily="34" charset="0"/>
            </a:endParaRPr>
          </a:p>
          <a:p>
            <a:pPr defTabSz="3176769"/>
            <a:r>
              <a:rPr lang="en-US" sz="4300" dirty="0" smtClean="0">
                <a:latin typeface="Trebuchet MS" pitchFamily="34" charset="0"/>
              </a:rPr>
              <a:t>This PowerPoint</a:t>
            </a:r>
            <a:r>
              <a:rPr lang="en-US" sz="4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4300" baseline="0" dirty="0" smtClean="0">
                <a:latin typeface="Trebuchet MS" pitchFamily="34" charset="0"/>
              </a:rPr>
            </a:br>
            <a:r>
              <a:rPr lang="en-US" sz="4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3176769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TEMPLATE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FAQs</a:t>
            </a:r>
          </a:p>
          <a:p>
            <a:pPr algn="ctr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53651"/>
            <a:r>
              <a:rPr lang="en-US" sz="4300" dirty="0" smtClean="0">
                <a:latin typeface="Trebuchet MS" pitchFamily="34" charset="0"/>
              </a:rPr>
              <a:t>Go to the </a:t>
            </a:r>
            <a:r>
              <a:rPr lang="en-US" sz="4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4300" baseline="0" dirty="0" smtClean="0">
                <a:latin typeface="Trebuchet MS" pitchFamily="34" charset="0"/>
              </a:rPr>
            </a:br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endParaRPr lang="en-US" sz="4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53651"/>
            <a:r>
              <a:rPr lang="en-US" sz="4300" dirty="0" smtClean="0">
                <a:latin typeface="Trebuchet MS" pitchFamily="34" charset="0"/>
              </a:rPr>
              <a:t>This template has four </a:t>
            </a:r>
            <a:r>
              <a:rPr lang="en-US" sz="4300" baseline="0" dirty="0" smtClean="0">
                <a:latin typeface="Trebuchet MS" pitchFamily="34" charset="0"/>
              </a:rPr>
              <a:t>different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column layouts.  </a:t>
            </a:r>
            <a:r>
              <a:rPr lang="en-US" sz="4300" u="sng" baseline="0" dirty="0" smtClean="0">
                <a:latin typeface="Trebuchet MS" pitchFamily="34" charset="0"/>
              </a:rPr>
              <a:t>Right-click</a:t>
            </a:r>
            <a:r>
              <a:rPr lang="en-US" sz="4300" baseline="0" dirty="0" smtClean="0">
                <a:latin typeface="Trebuchet MS" pitchFamily="34" charset="0"/>
              </a:rPr>
              <a:t> your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mouse on the background  and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click on LAYOUT to see the layout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options.  The columns in the provided  layouts are fixed and cannot be moved but advanced users can modify any layout by going to VIEW and then SLIDE MASTER.</a:t>
            </a: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300" baseline="0" dirty="0" smtClean="0">
              <a:latin typeface="Trebuchet MS" pitchFamily="34" charset="0"/>
            </a:endParaRP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TEXT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PHOTOS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4300" u="sng" baseline="0" dirty="0" smtClean="0">
                <a:latin typeface="Trebuchet MS" pitchFamily="34" charset="0"/>
              </a:rPr>
              <a:t>first</a:t>
            </a:r>
            <a:r>
              <a:rPr lang="en-US" sz="4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TABLES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4300" u="sng" baseline="0" dirty="0" smtClean="0">
                <a:latin typeface="Trebuchet MS" pitchFamily="34" charset="0"/>
              </a:rPr>
              <a:t>right-click</a:t>
            </a:r>
            <a:r>
              <a:rPr lang="en-US" sz="43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2536951"/>
            <a:endParaRPr lang="en-US" sz="4300" baseline="0" dirty="0" smtClean="0">
              <a:latin typeface="Trebuchet MS" pitchFamily="34" charset="0"/>
            </a:endParaRPr>
          </a:p>
          <a:p>
            <a:pPr defTabSz="3176769"/>
            <a:endParaRPr lang="en-US" sz="4400" baseline="0" dirty="0" smtClean="0">
              <a:latin typeface="Trebuchet MS" pitchFamily="34" charset="0"/>
            </a:endParaRPr>
          </a:p>
          <a:p>
            <a:pPr defTabSz="3176769"/>
            <a:endParaRPr lang="en-US" sz="4400" baseline="0" dirty="0" smtClean="0">
              <a:latin typeface="Trebuchet MS" pitchFamily="34" charset="0"/>
            </a:endParaRPr>
          </a:p>
          <a:p>
            <a:pPr defTabSz="4448010"/>
            <a:endParaRPr lang="en-US" sz="3300" baseline="0" dirty="0" smtClean="0">
              <a:latin typeface="Trebuchet MS" pitchFamily="34" charset="0"/>
            </a:endParaRPr>
          </a:p>
          <a:p>
            <a:pPr defTabSz="4448010"/>
            <a:endParaRPr lang="en-US" sz="3300" dirty="0" smtClean="0">
              <a:latin typeface="Trebuchet MS" pitchFamily="34" charset="0"/>
            </a:endParaRPr>
          </a:p>
          <a:p>
            <a:pPr algn="ctr"/>
            <a:endParaRPr lang="en-US" sz="3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5642126" y="-25720"/>
            <a:ext cx="15382305" cy="4320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322" tIns="370640" rIns="185322" bIns="185322" rtlCol="0" anchor="t" anchorCtr="0"/>
          <a:lstStyle/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4400" b="1" dirty="0" smtClean="0">
              <a:latin typeface="Trebuchet MS" pitchFamily="34" charset="0"/>
            </a:endParaRPr>
          </a:p>
          <a:p>
            <a:pPr defTabSz="3715556"/>
            <a:r>
              <a:rPr lang="en-US" sz="4300" dirty="0" smtClean="0">
                <a:latin typeface="Trebuchet MS" pitchFamily="34" charset="0"/>
              </a:rPr>
              <a:t>This PowerPoint</a:t>
            </a:r>
            <a:r>
              <a:rPr lang="en-US" sz="4300" baseline="0" dirty="0" smtClean="0">
                <a:latin typeface="Trebuchet MS" pitchFamily="34" charset="0"/>
              </a:rPr>
              <a:t> </a:t>
            </a:r>
            <a:r>
              <a:rPr lang="en-US" sz="4300" dirty="0" smtClean="0">
                <a:latin typeface="Trebuchet MS" pitchFamily="34" charset="0"/>
              </a:rPr>
              <a:t>2007 template produces</a:t>
            </a:r>
            <a:r>
              <a:rPr lang="en-US" sz="4300" baseline="0" dirty="0" smtClean="0">
                <a:latin typeface="Trebuchet MS" pitchFamily="34" charset="0"/>
              </a:rPr>
              <a:t> </a:t>
            </a:r>
            <a:r>
              <a:rPr lang="en-US" sz="4300" dirty="0" smtClean="0">
                <a:latin typeface="Trebuchet MS" pitchFamily="34" charset="0"/>
              </a:rPr>
              <a:t>a 91cm </a:t>
            </a:r>
            <a:r>
              <a:rPr lang="en-US" sz="4300" baseline="0" dirty="0" smtClean="0">
                <a:latin typeface="Trebuchet MS" pitchFamily="34" charset="0"/>
              </a:rPr>
              <a:t>x 122cm</a:t>
            </a:r>
            <a:r>
              <a:rPr lang="en-US" sz="4300" dirty="0" smtClean="0">
                <a:latin typeface="Trebuchet MS" pitchFamily="34" charset="0"/>
              </a:rPr>
              <a:t> professional  poster. You</a:t>
            </a:r>
            <a:r>
              <a:rPr lang="en-US" sz="4300" baseline="0" dirty="0" smtClean="0">
                <a:latin typeface="Trebuchet MS" pitchFamily="34" charset="0"/>
              </a:rPr>
              <a:t> can u</a:t>
            </a:r>
            <a:r>
              <a:rPr lang="en-US" sz="4300" dirty="0" smtClean="0">
                <a:latin typeface="Trebuchet MS" pitchFamily="34" charset="0"/>
              </a:rPr>
              <a:t>se</a:t>
            </a:r>
            <a:r>
              <a:rPr lang="en-US" sz="4300" baseline="0" dirty="0" smtClean="0">
                <a:latin typeface="Trebuchet MS" pitchFamily="34" charset="0"/>
              </a:rPr>
              <a:t> it to create your research poster and </a:t>
            </a:r>
            <a:r>
              <a:rPr lang="en-US" sz="4300" dirty="0" smtClean="0">
                <a:latin typeface="Trebuchet MS" pitchFamily="34" charset="0"/>
              </a:rPr>
              <a:t>save valuable time placing titles, subtitles,</a:t>
            </a:r>
            <a:r>
              <a:rPr lang="en-US" sz="4300" baseline="0" dirty="0" smtClean="0">
                <a:latin typeface="Trebuchet MS" pitchFamily="34" charset="0"/>
              </a:rPr>
              <a:t> text, and graphics</a:t>
            </a:r>
            <a:r>
              <a:rPr lang="en-US" sz="4300" dirty="0" smtClean="0">
                <a:latin typeface="Trebuchet MS" pitchFamily="34" charset="0"/>
              </a:rPr>
              <a:t>. 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To view our template tutorials, go online to </a:t>
            </a:r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4300" dirty="0" smtClean="0">
                <a:latin typeface="Trebuchet MS" pitchFamily="34" charset="0"/>
              </a:rPr>
              <a:t>and click on </a:t>
            </a:r>
            <a:r>
              <a:rPr lang="en-US" sz="43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When</a:t>
            </a:r>
            <a:r>
              <a:rPr lang="en-US" sz="4300" baseline="0" dirty="0" smtClean="0">
                <a:latin typeface="Trebuchet MS" pitchFamily="34" charset="0"/>
              </a:rPr>
              <a:t> you are ready to</a:t>
            </a:r>
            <a:r>
              <a:rPr lang="en-US" sz="4300" dirty="0" smtClean="0">
                <a:latin typeface="Trebuchet MS" pitchFamily="34" charset="0"/>
              </a:rPr>
              <a:t> </a:t>
            </a:r>
            <a:r>
              <a:rPr lang="en-US" sz="4300" baseline="0" dirty="0" smtClean="0">
                <a:latin typeface="Trebuchet MS" pitchFamily="34" charset="0"/>
              </a:rPr>
              <a:t> print your poster</a:t>
            </a:r>
            <a:r>
              <a:rPr lang="en-US" sz="4300" dirty="0" smtClean="0">
                <a:latin typeface="Trebuchet MS" pitchFamily="34" charset="0"/>
              </a:rPr>
              <a:t>,</a:t>
            </a:r>
            <a:r>
              <a:rPr lang="en-US" sz="4300" baseline="0" dirty="0" smtClean="0">
                <a:latin typeface="Trebuchet MS" pitchFamily="34" charset="0"/>
              </a:rPr>
              <a:t> go online to </a:t>
            </a:r>
            <a:r>
              <a:rPr lang="en-US" sz="47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47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4300" dirty="0" smtClean="0">
                <a:latin typeface="Trebuchet MS" pitchFamily="34" charset="0"/>
              </a:rPr>
              <a:t/>
            </a:r>
            <a:br>
              <a:rPr lang="en-US" sz="4300" dirty="0" smtClean="0">
                <a:latin typeface="Trebuchet MS" pitchFamily="34" charset="0"/>
              </a:rPr>
            </a:br>
            <a:endParaRPr lang="en-US" sz="4300" dirty="0" smtClean="0">
              <a:latin typeface="Trebuchet MS" pitchFamily="34" charset="0"/>
            </a:endParaRPr>
          </a:p>
          <a:p>
            <a:pPr algn="l" defTabSz="3715556"/>
            <a:r>
              <a:rPr lang="en-US" sz="43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43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47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47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3712151"/>
            <a:r>
              <a:rPr lang="en-US" sz="4300" dirty="0" smtClean="0">
                <a:latin typeface="Trebuchet MS" pitchFamily="34" charset="0"/>
              </a:rPr>
              <a:t> </a:t>
            </a:r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155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155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latin typeface="Trebuchet MS" pitchFamily="34" charset="0"/>
              </a:rPr>
              <a:t>To</a:t>
            </a:r>
            <a:r>
              <a:rPr lang="en-US" sz="4300" baseline="0" dirty="0" smtClean="0">
                <a:latin typeface="Trebuchet MS" pitchFamily="34" charset="0"/>
              </a:rPr>
              <a:t> add text, c</a:t>
            </a:r>
            <a:r>
              <a:rPr lang="en-US" sz="4300" dirty="0" smtClean="0">
                <a:latin typeface="Trebuchet MS" pitchFamily="34" charset="0"/>
              </a:rPr>
              <a:t>lick inside</a:t>
            </a:r>
            <a:r>
              <a:rPr lang="en-US" sz="43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4300" u="sng" baseline="0" dirty="0" smtClean="0">
                <a:latin typeface="Trebuchet MS" pitchFamily="34" charset="0"/>
              </a:rPr>
              <a:t>once</a:t>
            </a:r>
            <a:r>
              <a:rPr lang="en-US" sz="43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4300" u="sng" baseline="0" dirty="0" smtClean="0">
                <a:latin typeface="Trebuchet MS" pitchFamily="34" charset="0"/>
              </a:rPr>
              <a:t>once</a:t>
            </a:r>
            <a:r>
              <a:rPr lang="en-US" sz="43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15556"/>
            <a:endParaRPr lang="en-US" sz="4300" dirty="0" smtClean="0">
              <a:latin typeface="Trebuchet MS" pitchFamily="34" charset="0"/>
            </a:endParaRPr>
          </a:p>
          <a:p>
            <a:pPr defTabSz="3715556"/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15556"/>
            <a:r>
              <a:rPr lang="en-US" sz="43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30842"/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30842"/>
            <a:r>
              <a:rPr lang="en-US" sz="4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30842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30842"/>
            <a:r>
              <a:rPr lang="en-US" sz="4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552157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552157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448010"/>
            <a:r>
              <a:rPr lang="en-US" sz="4300" dirty="0" smtClean="0">
                <a:latin typeface="Trebuchet MS" pitchFamily="34" charset="0"/>
              </a:rPr>
              <a:t> </a:t>
            </a:r>
            <a:endParaRPr lang="en-US" sz="4300" baseline="0" dirty="0" smtClean="0">
              <a:latin typeface="Trebuchet MS" pitchFamily="34" charset="0"/>
            </a:endParaRPr>
          </a:p>
          <a:p>
            <a:pPr defTabSz="4448010"/>
            <a:endParaRPr lang="en-US" sz="3700" baseline="0" dirty="0" smtClean="0">
              <a:latin typeface="Trebuchet MS" pitchFamily="34" charset="0"/>
            </a:endParaRPr>
          </a:p>
          <a:p>
            <a:pPr defTabSz="4448010"/>
            <a:endParaRPr lang="en-US" sz="3700" baseline="0" dirty="0" smtClean="0"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70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2404050" cy="63007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6307042"/>
            <a:ext cx="32404050" cy="200024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307186" y="42305291"/>
            <a:ext cx="2473627" cy="338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485" tIns="46234" rIns="92485" bIns="4623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5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680946" y="6893035"/>
            <a:ext cx="15296052" cy="35104388"/>
          </a:xfrm>
          <a:prstGeom prst="roundRect">
            <a:avLst>
              <a:gd name="adj" fmla="val 4092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-15647015" y="27772805"/>
            <a:ext cx="15382305" cy="1020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54740" y="14258950"/>
            <a:ext cx="5705554" cy="3050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7051706" y="18364977"/>
            <a:ext cx="680504" cy="4585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32900722" y="39754012"/>
            <a:ext cx="10445320" cy="2941239"/>
          </a:xfrm>
          <a:prstGeom prst="rect">
            <a:avLst/>
          </a:prstGeom>
          <a:noFill/>
        </p:spPr>
        <p:txBody>
          <a:bodyPr wrap="square" lIns="92661" tIns="46330" rIns="92661" bIns="46330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    </a:t>
            </a:r>
            <a:r>
              <a:rPr lang="en-US" sz="4400" dirty="0" smtClean="0">
                <a:solidFill>
                  <a:schemeClr val="bg1"/>
                </a:solidFill>
              </a:rPr>
              <a:t>2117 Fourth Street ,</a:t>
            </a:r>
            <a:r>
              <a:rPr lang="en-US" sz="4400" baseline="0" dirty="0" smtClean="0">
                <a:solidFill>
                  <a:schemeClr val="bg1"/>
                </a:solidFill>
              </a:rPr>
              <a:t> Unit C</a:t>
            </a:r>
            <a:br>
              <a:rPr lang="en-US" sz="4400" baseline="0" dirty="0" smtClean="0">
                <a:solidFill>
                  <a:schemeClr val="bg1"/>
                </a:solidFill>
              </a:rPr>
            </a:br>
            <a:r>
              <a:rPr lang="en-US" sz="44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4400" baseline="0" dirty="0" smtClean="0">
                <a:solidFill>
                  <a:schemeClr val="bg1"/>
                </a:solidFill>
              </a:rPr>
            </a:br>
            <a:r>
              <a:rPr lang="en-US" sz="4400" baseline="0" dirty="0" smtClean="0">
                <a:solidFill>
                  <a:schemeClr val="bg1"/>
                </a:solidFill>
              </a:rPr>
              <a:t>    </a:t>
            </a:r>
            <a:r>
              <a:rPr lang="en-US" sz="44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48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15115183" y="41168252"/>
            <a:ext cx="14397908" cy="1658342"/>
            <a:chOff x="44242388" y="28054064"/>
            <a:chExt cx="9771398" cy="1090621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8" y="28244014"/>
              <a:ext cx="8671188" cy="769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35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35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35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>
            <a:off x="32648369" y="39525111"/>
            <a:ext cx="15409632" cy="432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-15615047" y="13954529"/>
            <a:ext cx="15368240" cy="4383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657855" y="6398722"/>
            <a:ext cx="15400145" cy="211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16430720" y="6893035"/>
            <a:ext cx="15296052" cy="35104388"/>
          </a:xfrm>
          <a:prstGeom prst="roundRect">
            <a:avLst>
              <a:gd name="adj" fmla="val 4092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-15647015" y="23748772"/>
            <a:ext cx="15382305" cy="1020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4447688" rtl="0" eaLnBrk="1" latinLnBrk="0" hangingPunct="1">
        <a:spcBef>
          <a:spcPct val="0"/>
        </a:spcBef>
        <a:buNone/>
        <a:defRPr sz="89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67883" indent="-1667883" algn="l" defTabSz="4447688" rtl="0" eaLnBrk="1" latinLnBrk="0" hangingPunct="1">
        <a:spcBef>
          <a:spcPct val="20000"/>
        </a:spcBef>
        <a:buFont typeface="Arial" pitchFamily="34" charset="0"/>
        <a:buChar char="•"/>
        <a:defRPr sz="15600" kern="1200">
          <a:solidFill>
            <a:schemeClr val="tx1"/>
          </a:solidFill>
          <a:latin typeface="+mn-lt"/>
          <a:ea typeface="+mn-ea"/>
          <a:cs typeface="+mn-cs"/>
        </a:defRPr>
      </a:lvl1pPr>
      <a:lvl2pPr marL="3613746" indent="-1389902" algn="l" defTabSz="4447688" rtl="0" eaLnBrk="1" latinLnBrk="0" hangingPunct="1">
        <a:spcBef>
          <a:spcPct val="20000"/>
        </a:spcBef>
        <a:buFont typeface="Arial" pitchFamily="34" charset="0"/>
        <a:buChar char="–"/>
        <a:defRPr sz="13700" kern="1200">
          <a:solidFill>
            <a:schemeClr val="tx1"/>
          </a:solidFill>
          <a:latin typeface="+mn-lt"/>
          <a:ea typeface="+mn-ea"/>
          <a:cs typeface="+mn-cs"/>
        </a:defRPr>
      </a:lvl2pPr>
      <a:lvl3pPr marL="5559611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3pPr>
      <a:lvl4pPr marL="7783455" indent="-1111923" algn="l" defTabSz="4447688" rtl="0" eaLnBrk="1" latinLnBrk="0" hangingPunct="1">
        <a:spcBef>
          <a:spcPct val="20000"/>
        </a:spcBef>
        <a:buFont typeface="Arial" pitchFamily="34" charset="0"/>
        <a:buChar char="–"/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7298" indent="-1111923" algn="l" defTabSz="4447688" rtl="0" eaLnBrk="1" latinLnBrk="0" hangingPunct="1">
        <a:spcBef>
          <a:spcPct val="20000"/>
        </a:spcBef>
        <a:buFont typeface="Arial" pitchFamily="34" charset="0"/>
        <a:buChar char="»"/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231143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454985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6678830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2675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23845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47688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671532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895376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119221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343066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566909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790755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32404050" cy="630078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675085" y="6900864"/>
            <a:ext cx="31050365" cy="35104388"/>
          </a:xfrm>
          <a:prstGeom prst="roundRect">
            <a:avLst>
              <a:gd name="adj" fmla="val 1727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6307042"/>
            <a:ext cx="32404050" cy="200024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2661" tIns="46330" rIns="92661" bIns="46330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608897" y="42324866"/>
            <a:ext cx="2388771" cy="338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485" tIns="46234" rIns="92485" bIns="46234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5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5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5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1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-15642126" y="-25720"/>
            <a:ext cx="15382305" cy="4320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322" tIns="370640" rIns="185322" bIns="185322" rtlCol="0" anchor="t" anchorCtr="0"/>
          <a:lstStyle/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4400" b="1" dirty="0" smtClean="0">
              <a:latin typeface="Trebuchet MS" pitchFamily="34" charset="0"/>
            </a:endParaRPr>
          </a:p>
          <a:p>
            <a:pPr defTabSz="3715556"/>
            <a:r>
              <a:rPr lang="en-US" sz="4300" dirty="0" smtClean="0">
                <a:latin typeface="Trebuchet MS" pitchFamily="34" charset="0"/>
              </a:rPr>
              <a:t>This PowerPoint</a:t>
            </a:r>
            <a:r>
              <a:rPr lang="en-US" sz="4300" baseline="0" dirty="0" smtClean="0">
                <a:latin typeface="Trebuchet MS" pitchFamily="34" charset="0"/>
              </a:rPr>
              <a:t> </a:t>
            </a:r>
            <a:r>
              <a:rPr lang="en-US" sz="4300" dirty="0" smtClean="0">
                <a:latin typeface="Trebuchet MS" pitchFamily="34" charset="0"/>
              </a:rPr>
              <a:t>2007 template produces</a:t>
            </a:r>
            <a:r>
              <a:rPr lang="en-US" sz="4300" baseline="0" dirty="0" smtClean="0">
                <a:latin typeface="Trebuchet MS" pitchFamily="34" charset="0"/>
              </a:rPr>
              <a:t> </a:t>
            </a:r>
            <a:r>
              <a:rPr lang="en-US" sz="4300" dirty="0" smtClean="0">
                <a:latin typeface="Trebuchet MS" pitchFamily="34" charset="0"/>
              </a:rPr>
              <a:t>a 91cm </a:t>
            </a:r>
            <a:r>
              <a:rPr lang="en-US" sz="4300" baseline="0" dirty="0" smtClean="0">
                <a:latin typeface="Trebuchet MS" pitchFamily="34" charset="0"/>
              </a:rPr>
              <a:t>x 122cm</a:t>
            </a:r>
            <a:r>
              <a:rPr lang="en-US" sz="4300" dirty="0" smtClean="0">
                <a:latin typeface="Trebuchet MS" pitchFamily="34" charset="0"/>
              </a:rPr>
              <a:t> professional  poster. You</a:t>
            </a:r>
            <a:r>
              <a:rPr lang="en-US" sz="4300" baseline="0" dirty="0" smtClean="0">
                <a:latin typeface="Trebuchet MS" pitchFamily="34" charset="0"/>
              </a:rPr>
              <a:t> can u</a:t>
            </a:r>
            <a:r>
              <a:rPr lang="en-US" sz="4300" dirty="0" smtClean="0">
                <a:latin typeface="Trebuchet MS" pitchFamily="34" charset="0"/>
              </a:rPr>
              <a:t>se</a:t>
            </a:r>
            <a:r>
              <a:rPr lang="en-US" sz="4300" baseline="0" dirty="0" smtClean="0">
                <a:latin typeface="Trebuchet MS" pitchFamily="34" charset="0"/>
              </a:rPr>
              <a:t> it to create your research poster and </a:t>
            </a:r>
            <a:r>
              <a:rPr lang="en-US" sz="4300" dirty="0" smtClean="0">
                <a:latin typeface="Trebuchet MS" pitchFamily="34" charset="0"/>
              </a:rPr>
              <a:t>save valuable time placing titles, subtitles,</a:t>
            </a:r>
            <a:r>
              <a:rPr lang="en-US" sz="4300" baseline="0" dirty="0" smtClean="0">
                <a:latin typeface="Trebuchet MS" pitchFamily="34" charset="0"/>
              </a:rPr>
              <a:t> text, and graphics</a:t>
            </a:r>
            <a:r>
              <a:rPr lang="en-US" sz="4300" dirty="0" smtClean="0">
                <a:latin typeface="Trebuchet MS" pitchFamily="34" charset="0"/>
              </a:rPr>
              <a:t>. 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To view our template tutorials, go online to </a:t>
            </a:r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4300" dirty="0" smtClean="0">
                <a:latin typeface="Trebuchet MS" pitchFamily="34" charset="0"/>
              </a:rPr>
              <a:t>and click on </a:t>
            </a:r>
            <a:r>
              <a:rPr lang="en-US" sz="4300" dirty="0" smtClean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r>
              <a:rPr lang="en-US" sz="4300" dirty="0" smtClean="0">
                <a:latin typeface="Trebuchet MS" pitchFamily="34" charset="0"/>
              </a:rPr>
              <a:t>When</a:t>
            </a:r>
            <a:r>
              <a:rPr lang="en-US" sz="4300" baseline="0" dirty="0" smtClean="0">
                <a:latin typeface="Trebuchet MS" pitchFamily="34" charset="0"/>
              </a:rPr>
              <a:t> you are ready to</a:t>
            </a:r>
            <a:r>
              <a:rPr lang="en-US" sz="4300" dirty="0" smtClean="0">
                <a:latin typeface="Trebuchet MS" pitchFamily="34" charset="0"/>
              </a:rPr>
              <a:t> </a:t>
            </a:r>
            <a:r>
              <a:rPr lang="en-US" sz="4300" baseline="0" dirty="0" smtClean="0">
                <a:latin typeface="Trebuchet MS" pitchFamily="34" charset="0"/>
              </a:rPr>
              <a:t> print your poster</a:t>
            </a:r>
            <a:r>
              <a:rPr lang="en-US" sz="4300" dirty="0" smtClean="0">
                <a:latin typeface="Trebuchet MS" pitchFamily="34" charset="0"/>
              </a:rPr>
              <a:t>,</a:t>
            </a:r>
            <a:r>
              <a:rPr lang="en-US" sz="4300" baseline="0" dirty="0" smtClean="0">
                <a:latin typeface="Trebuchet MS" pitchFamily="34" charset="0"/>
              </a:rPr>
              <a:t> go online to </a:t>
            </a:r>
            <a:r>
              <a:rPr lang="en-US" sz="47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4700" b="1" dirty="0" smtClean="0">
                <a:solidFill>
                  <a:schemeClr val="bg1"/>
                </a:solidFill>
                <a:latin typeface="Trebuchet MS" pitchFamily="34" charset="0"/>
              </a:rPr>
              <a:t>.</a:t>
            </a:r>
            <a:r>
              <a:rPr lang="en-US" sz="4300" dirty="0" smtClean="0">
                <a:latin typeface="Trebuchet MS" pitchFamily="34" charset="0"/>
              </a:rPr>
              <a:t/>
            </a:r>
            <a:br>
              <a:rPr lang="en-US" sz="4300" dirty="0" smtClean="0">
                <a:latin typeface="Trebuchet MS" pitchFamily="34" charset="0"/>
              </a:rPr>
            </a:br>
            <a:endParaRPr lang="en-US" sz="4300" dirty="0" smtClean="0">
              <a:latin typeface="Trebuchet MS" pitchFamily="34" charset="0"/>
            </a:endParaRPr>
          </a:p>
          <a:p>
            <a:pPr algn="l" defTabSz="3715556"/>
            <a:r>
              <a:rPr lang="en-US" sz="4300" b="1" dirty="0" smtClean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4300" b="1" baseline="0" dirty="0" smtClean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4700" b="1" baseline="0" dirty="0" smtClean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47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3712151"/>
            <a:r>
              <a:rPr lang="en-US" sz="4300" dirty="0" smtClean="0">
                <a:latin typeface="Trebuchet MS" pitchFamily="34" charset="0"/>
              </a:rPr>
              <a:t> </a:t>
            </a:r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4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155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155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dirty="0" smtClean="0">
                <a:latin typeface="Trebuchet MS" pitchFamily="34" charset="0"/>
              </a:rPr>
              <a:t>To</a:t>
            </a:r>
            <a:r>
              <a:rPr lang="en-US" sz="4300" baseline="0" dirty="0" smtClean="0">
                <a:latin typeface="Trebuchet MS" pitchFamily="34" charset="0"/>
              </a:rPr>
              <a:t> add text, c</a:t>
            </a:r>
            <a:r>
              <a:rPr lang="en-US" sz="4300" dirty="0" smtClean="0">
                <a:latin typeface="Trebuchet MS" pitchFamily="34" charset="0"/>
              </a:rPr>
              <a:t>lick inside</a:t>
            </a:r>
            <a:r>
              <a:rPr lang="en-US" sz="4300" baseline="0" dirty="0" smtClean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4300" u="sng" baseline="0" dirty="0" smtClean="0">
                <a:latin typeface="Trebuchet MS" pitchFamily="34" charset="0"/>
              </a:rPr>
              <a:t>once</a:t>
            </a:r>
            <a:r>
              <a:rPr lang="en-US" sz="4300" baseline="0" dirty="0" smtClean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4300" u="sng" baseline="0" dirty="0" smtClean="0">
                <a:latin typeface="Trebuchet MS" pitchFamily="34" charset="0"/>
              </a:rPr>
              <a:t>once</a:t>
            </a:r>
            <a:r>
              <a:rPr lang="en-US" sz="4300" baseline="0" dirty="0" smtClean="0">
                <a:latin typeface="Trebuchet MS" pitchFamily="34" charset="0"/>
              </a:rPr>
              <a:t> and drag it to a new location where you can resize it. </a:t>
            </a:r>
          </a:p>
          <a:p>
            <a:pPr defTabSz="3715556"/>
            <a:endParaRPr lang="en-US" sz="4300" dirty="0" smtClean="0">
              <a:latin typeface="Trebuchet MS" pitchFamily="34" charset="0"/>
            </a:endParaRPr>
          </a:p>
          <a:p>
            <a:pPr defTabSz="3715556"/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15556"/>
            <a:r>
              <a:rPr lang="en-US" sz="4300" baseline="0" dirty="0" smtClean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dirty="0" smtClean="0">
              <a:latin typeface="Trebuchet MS" pitchFamily="34" charset="0"/>
            </a:endParaRPr>
          </a:p>
          <a:p>
            <a:pPr defTabSz="4330842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30842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30842"/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30842"/>
            <a:r>
              <a:rPr lang="en-US" sz="4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aseline="0" dirty="0" smtClean="0">
              <a:latin typeface="Trebuchet MS" pitchFamily="34" charset="0"/>
            </a:endParaRPr>
          </a:p>
          <a:p>
            <a:pPr defTabSz="4330842"/>
            <a:endParaRPr lang="en-US" sz="4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330842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30842"/>
            <a:r>
              <a:rPr lang="en-US" sz="4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3552157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3552157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4448010"/>
            <a:r>
              <a:rPr lang="en-US" sz="4300" dirty="0" smtClean="0">
                <a:latin typeface="Trebuchet MS" pitchFamily="34" charset="0"/>
              </a:rPr>
              <a:t> </a:t>
            </a:r>
            <a:endParaRPr lang="en-US" sz="4300" baseline="0" dirty="0" smtClean="0">
              <a:latin typeface="Trebuchet MS" pitchFamily="34" charset="0"/>
            </a:endParaRPr>
          </a:p>
          <a:p>
            <a:pPr defTabSz="4448010"/>
            <a:endParaRPr lang="en-US" sz="3700" baseline="0" dirty="0" smtClean="0">
              <a:latin typeface="Trebuchet MS" pitchFamily="34" charset="0"/>
            </a:endParaRPr>
          </a:p>
          <a:p>
            <a:pPr defTabSz="4448010"/>
            <a:endParaRPr lang="en-US" sz="3700" baseline="0" dirty="0" smtClean="0"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4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700" dirty="0" smtClean="0">
              <a:latin typeface="Trebuchet MS" pitchFamily="34" charset="0"/>
            </a:endParaRPr>
          </a:p>
          <a:p>
            <a:pPr algn="ctr"/>
            <a:endParaRPr lang="en-US" sz="37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7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800" b="1" dirty="0">
              <a:latin typeface="Trebuchet MS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15647015" y="29573030"/>
            <a:ext cx="15382305" cy="1020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051706" y="18364977"/>
            <a:ext cx="680504" cy="4585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7" name="Group 36"/>
          <p:cNvGrpSpPr/>
          <p:nvPr/>
        </p:nvGrpSpPr>
        <p:grpSpPr>
          <a:xfrm>
            <a:off x="-15115183" y="41168252"/>
            <a:ext cx="14397908" cy="1658342"/>
            <a:chOff x="44242388" y="28054064"/>
            <a:chExt cx="9771398" cy="1090621"/>
          </a:xfrm>
        </p:grpSpPr>
        <p:sp>
          <p:nvSpPr>
            <p:cNvPr id="38" name="Rounded Rectangle 3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9" name="Picture 7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0" name="TextBox 39"/>
            <p:cNvSpPr txBox="1"/>
            <p:nvPr userDrawn="1"/>
          </p:nvSpPr>
          <p:spPr>
            <a:xfrm>
              <a:off x="45342598" y="28244014"/>
              <a:ext cx="8671188" cy="769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5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35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35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35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35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-15615047" y="13954529"/>
            <a:ext cx="15368240" cy="4383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-15647015" y="24817656"/>
            <a:ext cx="15382305" cy="10201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2648369" y="0"/>
            <a:ext cx="15409632" cy="432054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5322" tIns="370640" rIns="185322" bIns="185322" rtlCol="0" anchor="t" anchorCtr="0"/>
          <a:lstStyle/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59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4400" b="1" dirty="0" smtClean="0">
              <a:latin typeface="Trebuchet MS" pitchFamily="34" charset="0"/>
            </a:endParaRPr>
          </a:p>
          <a:p>
            <a:pPr defTabSz="3176769"/>
            <a:r>
              <a:rPr lang="en-US" sz="4300" dirty="0" smtClean="0">
                <a:latin typeface="Trebuchet MS" pitchFamily="34" charset="0"/>
              </a:rPr>
              <a:t>This PowerPoint</a:t>
            </a:r>
            <a:r>
              <a:rPr lang="en-US" sz="4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4300" baseline="0" dirty="0" smtClean="0">
                <a:latin typeface="Trebuchet MS" pitchFamily="34" charset="0"/>
              </a:rPr>
            </a:br>
            <a:r>
              <a:rPr lang="en-US" sz="4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3176769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5900" b="1" dirty="0" smtClean="0">
                <a:solidFill>
                  <a:schemeClr val="bg1"/>
                </a:solidFill>
                <a:latin typeface="Trebuchet MS" pitchFamily="34" charset="0"/>
              </a:rPr>
              <a:t>TEMPLATE</a:t>
            </a:r>
            <a:r>
              <a:rPr lang="en-US" sz="5900" b="1" baseline="0" dirty="0" smtClean="0">
                <a:solidFill>
                  <a:schemeClr val="bg1"/>
                </a:solidFill>
                <a:latin typeface="Trebuchet MS" pitchFamily="34" charset="0"/>
              </a:rPr>
              <a:t> FAQs</a:t>
            </a:r>
          </a:p>
          <a:p>
            <a:pPr algn="ctr"/>
            <a:endParaRPr lang="en-US" sz="4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53651"/>
            <a:r>
              <a:rPr lang="en-US" sz="4300" dirty="0" smtClean="0">
                <a:latin typeface="Trebuchet MS" pitchFamily="34" charset="0"/>
              </a:rPr>
              <a:t>Go to the </a:t>
            </a:r>
            <a:r>
              <a:rPr lang="en-US" sz="4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4300" baseline="0" dirty="0" smtClean="0">
                <a:latin typeface="Trebuchet MS" pitchFamily="34" charset="0"/>
              </a:rPr>
            </a:br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endParaRPr lang="en-US" sz="4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53651"/>
            <a:r>
              <a:rPr lang="en-US" sz="4300" dirty="0" smtClean="0">
                <a:latin typeface="Trebuchet MS" pitchFamily="34" charset="0"/>
              </a:rPr>
              <a:t>This template has four </a:t>
            </a:r>
            <a:r>
              <a:rPr lang="en-US" sz="4300" baseline="0" dirty="0" smtClean="0">
                <a:latin typeface="Trebuchet MS" pitchFamily="34" charset="0"/>
              </a:rPr>
              <a:t>different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column layouts.  </a:t>
            </a:r>
            <a:r>
              <a:rPr lang="en-US" sz="4300" u="sng" baseline="0" dirty="0" smtClean="0">
                <a:latin typeface="Trebuchet MS" pitchFamily="34" charset="0"/>
              </a:rPr>
              <a:t>Right-click</a:t>
            </a:r>
            <a:r>
              <a:rPr lang="en-US" sz="4300" baseline="0" dirty="0" smtClean="0">
                <a:latin typeface="Trebuchet MS" pitchFamily="34" charset="0"/>
              </a:rPr>
              <a:t> your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mouse on the background  and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click on LAYOUT to see the layout 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options.  The columns in the provided  layouts are fixed and cannot be moved but advanced users can modify any layout by going to VIEW and then SLIDE MASTER.</a:t>
            </a: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300" baseline="0" dirty="0" smtClean="0">
              <a:latin typeface="Trebuchet MS" pitchFamily="34" charset="0"/>
            </a:endParaRPr>
          </a:p>
          <a:p>
            <a:pPr marL="0" marR="0" indent="0" algn="l" defTabSz="26536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TEXT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PHOTOS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4300" u="sng" baseline="0" dirty="0" smtClean="0">
                <a:latin typeface="Trebuchet MS" pitchFamily="34" charset="0"/>
              </a:rPr>
              <a:t>first</a:t>
            </a:r>
            <a:r>
              <a:rPr lang="en-US" sz="4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u="sng" baseline="0" dirty="0" smtClean="0">
                <a:latin typeface="Trebuchet MS" pitchFamily="34" charset="0"/>
              </a:rPr>
              <a:t>TABLES</a:t>
            </a:r>
            <a:r>
              <a:rPr lang="en-US" sz="4300" b="1" u="none" baseline="0" dirty="0" smtClean="0">
                <a:latin typeface="Trebuchet MS" pitchFamily="34" charset="0"/>
              </a:rPr>
              <a:t>: </a:t>
            </a:r>
            <a:r>
              <a:rPr lang="en-US" sz="4300" baseline="0" dirty="0" smtClean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4300" u="sng" baseline="0" dirty="0" smtClean="0">
                <a:latin typeface="Trebuchet MS" pitchFamily="34" charset="0"/>
              </a:rPr>
              <a:t>right-click</a:t>
            </a:r>
            <a:r>
              <a:rPr lang="en-US" sz="4300" baseline="0" dirty="0" smtClean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endParaRPr lang="en-US" sz="4300" baseline="0" dirty="0" smtClean="0">
              <a:latin typeface="Trebuchet MS" pitchFamily="34" charset="0"/>
            </a:endParaRPr>
          </a:p>
          <a:p>
            <a:pPr defTabSz="2653651"/>
            <a:r>
              <a:rPr lang="en-US" sz="4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53651"/>
            <a:r>
              <a:rPr lang="en-US" sz="4300" baseline="0" dirty="0" smtClean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2536951"/>
            <a:endParaRPr lang="en-US" sz="4300" baseline="0" dirty="0" smtClean="0">
              <a:latin typeface="Trebuchet MS" pitchFamily="34" charset="0"/>
            </a:endParaRPr>
          </a:p>
          <a:p>
            <a:pPr defTabSz="3176769"/>
            <a:endParaRPr lang="en-US" sz="4400" baseline="0" dirty="0" smtClean="0">
              <a:latin typeface="Trebuchet MS" pitchFamily="34" charset="0"/>
            </a:endParaRPr>
          </a:p>
          <a:p>
            <a:pPr defTabSz="3176769"/>
            <a:endParaRPr lang="en-US" sz="4400" baseline="0" dirty="0" smtClean="0">
              <a:latin typeface="Trebuchet MS" pitchFamily="34" charset="0"/>
            </a:endParaRPr>
          </a:p>
          <a:p>
            <a:pPr defTabSz="4448010"/>
            <a:endParaRPr lang="en-US" sz="3300" baseline="0" dirty="0" smtClean="0">
              <a:latin typeface="Trebuchet MS" pitchFamily="34" charset="0"/>
            </a:endParaRPr>
          </a:p>
          <a:p>
            <a:pPr defTabSz="4448010"/>
            <a:endParaRPr lang="en-US" sz="3300" dirty="0" smtClean="0">
              <a:latin typeface="Trebuchet MS" pitchFamily="34" charset="0"/>
            </a:endParaRPr>
          </a:p>
          <a:p>
            <a:pPr algn="ctr"/>
            <a:endParaRPr lang="en-US" sz="3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4448010"/>
            <a:endParaRPr lang="en-US" sz="3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latin typeface="Trebuchet MS" pitchFamily="34" charset="0"/>
            </a:endParaRPr>
          </a:p>
        </p:txBody>
      </p: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654740" y="14258950"/>
            <a:ext cx="5705554" cy="3050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" name="TextBox 45"/>
          <p:cNvSpPr txBox="1"/>
          <p:nvPr/>
        </p:nvSpPr>
        <p:spPr>
          <a:xfrm>
            <a:off x="32900722" y="39754012"/>
            <a:ext cx="10445320" cy="2941239"/>
          </a:xfrm>
          <a:prstGeom prst="rect">
            <a:avLst/>
          </a:prstGeom>
          <a:noFill/>
        </p:spPr>
        <p:txBody>
          <a:bodyPr wrap="square" lIns="92661" tIns="46330" rIns="92661" bIns="46330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© 2013 PosterPresentations.com</a:t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    </a:t>
            </a:r>
            <a:r>
              <a:rPr lang="en-US" sz="4400" dirty="0" smtClean="0">
                <a:solidFill>
                  <a:schemeClr val="bg1"/>
                </a:solidFill>
              </a:rPr>
              <a:t>2117 Fourth Street ,</a:t>
            </a:r>
            <a:r>
              <a:rPr lang="en-US" sz="4400" baseline="0" dirty="0" smtClean="0">
                <a:solidFill>
                  <a:schemeClr val="bg1"/>
                </a:solidFill>
              </a:rPr>
              <a:t> Unit C</a:t>
            </a:r>
            <a:br>
              <a:rPr lang="en-US" sz="4400" baseline="0" dirty="0" smtClean="0">
                <a:solidFill>
                  <a:schemeClr val="bg1"/>
                </a:solidFill>
              </a:rPr>
            </a:br>
            <a:r>
              <a:rPr lang="en-US" sz="44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4400" baseline="0" dirty="0" smtClean="0">
                <a:solidFill>
                  <a:schemeClr val="bg1"/>
                </a:solidFill>
              </a:rPr>
            </a:br>
            <a:r>
              <a:rPr lang="en-US" sz="4400" baseline="0" dirty="0" smtClean="0">
                <a:solidFill>
                  <a:schemeClr val="bg1"/>
                </a:solidFill>
              </a:rPr>
              <a:t>    </a:t>
            </a:r>
            <a:r>
              <a:rPr lang="en-US" sz="44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4800" b="1" dirty="0">
              <a:solidFill>
                <a:srgbClr val="FFFF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2648369" y="39525111"/>
            <a:ext cx="15409632" cy="432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2657855" y="6398722"/>
            <a:ext cx="15400145" cy="211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-11479635" y="23730020"/>
            <a:ext cx="7422085" cy="8101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-11611634" y="28493115"/>
            <a:ext cx="7422085" cy="8101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661" tIns="46330" rIns="92661" bIns="46330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id="1" dur="indefinite" restart="never" nodeType="tmRoot"/>
      </p:par>
    </p:tnLst>
  </p:timing>
  <p:txStyles>
    <p:titleStyle>
      <a:lvl1pPr algn="ctr" defTabSz="4447688" rtl="0" eaLnBrk="1" latinLnBrk="0" hangingPunct="1">
        <a:spcBef>
          <a:spcPct val="0"/>
        </a:spcBef>
        <a:buNone/>
        <a:defRPr sz="89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67883" indent="-1667883" algn="l" defTabSz="4447688" rtl="0" eaLnBrk="1" latinLnBrk="0" hangingPunct="1">
        <a:spcBef>
          <a:spcPct val="20000"/>
        </a:spcBef>
        <a:buFont typeface="Arial" pitchFamily="34" charset="0"/>
        <a:buChar char="•"/>
        <a:defRPr sz="15600" kern="1200">
          <a:solidFill>
            <a:schemeClr val="tx1"/>
          </a:solidFill>
          <a:latin typeface="+mn-lt"/>
          <a:ea typeface="+mn-ea"/>
          <a:cs typeface="+mn-cs"/>
        </a:defRPr>
      </a:lvl1pPr>
      <a:lvl2pPr marL="3613746" indent="-1389902" algn="l" defTabSz="4447688" rtl="0" eaLnBrk="1" latinLnBrk="0" hangingPunct="1">
        <a:spcBef>
          <a:spcPct val="20000"/>
        </a:spcBef>
        <a:buFont typeface="Arial" pitchFamily="34" charset="0"/>
        <a:buChar char="–"/>
        <a:defRPr sz="13700" kern="1200">
          <a:solidFill>
            <a:schemeClr val="tx1"/>
          </a:solidFill>
          <a:latin typeface="+mn-lt"/>
          <a:ea typeface="+mn-ea"/>
          <a:cs typeface="+mn-cs"/>
        </a:defRPr>
      </a:lvl2pPr>
      <a:lvl3pPr marL="5559611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3pPr>
      <a:lvl4pPr marL="7783455" indent="-1111923" algn="l" defTabSz="4447688" rtl="0" eaLnBrk="1" latinLnBrk="0" hangingPunct="1">
        <a:spcBef>
          <a:spcPct val="20000"/>
        </a:spcBef>
        <a:buFont typeface="Arial" pitchFamily="34" charset="0"/>
        <a:buChar char="–"/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7298" indent="-1111923" algn="l" defTabSz="4447688" rtl="0" eaLnBrk="1" latinLnBrk="0" hangingPunct="1">
        <a:spcBef>
          <a:spcPct val="20000"/>
        </a:spcBef>
        <a:buFont typeface="Arial" pitchFamily="34" charset="0"/>
        <a:buChar char="»"/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231143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4454985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6678830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2675" indent="-1111923" algn="l" defTabSz="4447688" rtl="0" eaLnBrk="1" latinLnBrk="0" hangingPunct="1">
        <a:spcBef>
          <a:spcPct val="20000"/>
        </a:spcBef>
        <a:buFont typeface="Arial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23845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47688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671532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895376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119221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343066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566909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790755" algn="l" defTabSz="4447688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4.png"/><Relationship Id="rId7" Type="http://schemas.openxmlformats.org/officeDocument/2006/relationships/chart" Target="../charts/chart3.xml"/><Relationship Id="rId12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11" Type="http://schemas.openxmlformats.org/officeDocument/2006/relationships/chart" Target="../charts/chart7.xml"/><Relationship Id="rId5" Type="http://schemas.openxmlformats.org/officeDocument/2006/relationships/chart" Target="../charts/chart1.xml"/><Relationship Id="rId10" Type="http://schemas.openxmlformats.org/officeDocument/2006/relationships/chart" Target="../charts/chart6.xml"/><Relationship Id="rId4" Type="http://schemas.openxmlformats.org/officeDocument/2006/relationships/image" Target="../media/image5.pn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25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 Placeholder 243"/>
          <p:cNvSpPr>
            <a:spLocks noGrp="1"/>
          </p:cNvSpPr>
          <p:nvPr>
            <p:ph type="body" sz="quarter" idx="10"/>
          </p:nvPr>
        </p:nvSpPr>
        <p:spPr>
          <a:xfrm>
            <a:off x="701374" y="7666822"/>
            <a:ext cx="15272108" cy="4258290"/>
          </a:xfr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just">
              <a:lnSpc>
                <a:spcPts val="4500"/>
              </a:lnSpc>
              <a:spcBef>
                <a:spcPts val="24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Positive 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degree day model is </a:t>
            </a: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based 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 </a:t>
            </a: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relation that 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melting of snow or ice during any particular period is proportional to the positive degree-day linked by the positive degree day </a:t>
            </a: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factor. </a:t>
            </a:r>
          </a:p>
          <a:p>
            <a:pPr algn="just">
              <a:lnSpc>
                <a:spcPts val="45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 estimates 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snow and ice melt from the debris free areas as well as ice melt under debris layers with a minimum field data requirement (</a:t>
            </a:r>
            <a:r>
              <a:rPr lang="en-GB" sz="3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Kayastha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others, 2005). </a:t>
            </a:r>
            <a:endParaRPr lang="en-GB" sz="3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4" name="Text Placeholder 253"/>
              <p:cNvSpPr>
                <a:spLocks noGrp="1"/>
              </p:cNvSpPr>
              <p:nvPr>
                <p:ph type="body" sz="quarter" idx="30"/>
              </p:nvPr>
            </p:nvSpPr>
            <p:spPr>
              <a:xfrm>
                <a:off x="723472" y="25306269"/>
                <a:ext cx="15303649" cy="14975198"/>
              </a:xfr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lIns="231652" tIns="231652" rIns="231652" bIns="231652">
                <a:spAutoFit/>
              </a:bodyPr>
              <a:lstStyle/>
              <a:p>
                <a:pPr marL="346075" lvl="1" indent="-346075" algn="just">
                  <a:buFont typeface="Wingdings" pitchFamily="2" charset="2"/>
                  <a:buChar char="Ø"/>
                </a:pP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Basin is divided into 36 elevation zones with the zone width of 100 m.</a:t>
                </a:r>
              </a:p>
              <a:p>
                <a:pPr marL="346075" lvl="1" indent="-346075" algn="just">
                  <a:buFont typeface="Wingdings" pitchFamily="2" charset="2"/>
                  <a:buChar char="Ø"/>
                </a:pP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Snow / ice melt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(M mm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en-GB" sz="3000" b="1" baseline="30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at each zone is calculated by using equation 1.</a:t>
                </a:r>
              </a:p>
              <a:p>
                <a:pPr marL="346075" lvl="1" indent="-346075" algn="just">
                  <a:buFont typeface="Wingdings" pitchFamily="2" charset="2"/>
                  <a:buChar char="Ø"/>
                </a:pP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Discharge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(m</a:t>
                </a:r>
                <a:r>
                  <a:rPr lang="en-GB" sz="3000" b="1" baseline="30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s</a:t>
                </a:r>
                <a:r>
                  <a:rPr lang="en-GB" sz="3000" b="1" baseline="30000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-1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at each zone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z</m:t>
                        </m:r>
                      </m:sub>
                    </m:sSub>
                  </m:oMath>
                </a14:m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with contribution from snow and ice melt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s</m:t>
                        </m:r>
                      </m:sub>
                    </m:sSub>
                  </m:oMath>
                </a14:m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), rainfall contributing to runoff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</m:oMath>
                </a14:m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and base flow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 is calculated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as given in equation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2.</a:t>
                </a:r>
              </a:p>
              <a:p>
                <a:pPr marL="346075" lvl="1" indent="-346075" algn="just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z</m:t>
                        </m:r>
                      </m:sub>
                    </m:sSub>
                  </m:oMath>
                </a14:m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 summed to get the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total discharge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from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entire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basin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(Q) as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given in equation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3.</a:t>
                </a:r>
              </a:p>
              <a:p>
                <a:pPr marL="346075" lvl="1" indent="-346075" algn="just">
                  <a:buFont typeface="Wingdings" pitchFamily="2" charset="2"/>
                  <a:buChar char="Ø"/>
                </a:pP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is then routed to the basin outlet as per the recession equation 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given by </a:t>
                </a:r>
                <a:r>
                  <a:rPr lang="en-GB" sz="30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Martinec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(1975</a:t>
                </a: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).</a:t>
                </a:r>
                <a:endParaRPr lang="en-US" sz="3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0" lvl="1" indent="0" algn="just">
                  <a:buFont typeface="Wingdings" pitchFamily="2" charset="2"/>
                  <a:buChar char="Ø"/>
                </a:pPr>
                <a:r>
                  <a:rPr lang="en-GB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 </a:t>
                </a:r>
                <a:r>
                  <a:rPr lang="en-GB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GB" sz="3000" b="1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30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en-US" sz="30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GB" sz="3000" b="1">
                                    <a:solidFill>
                                      <a:schemeClr val="tx1"/>
                                    </a:solidFill>
                                    <a:latin typeface="Arial" pitchFamily="34" charset="0"/>
                                    <a:cs typeface="Arial" pitchFamily="34" charset="0"/>
                                  </a:rPr>
                                  <m:t>DDF</m:t>
                                </m:r>
                              </m:e>
                              <m:sub>
                                <m:r>
                                  <m:rPr>
                                    <m:nor/>
                                  </m:rPr>
                                  <a:rPr lang="en-GB" sz="3000" b="1">
                                    <a:solidFill>
                                      <a:schemeClr val="tx1"/>
                                    </a:solidFill>
                                    <a:latin typeface="Arial" pitchFamily="34" charset="0"/>
                                    <a:cs typeface="Arial" pitchFamily="34" charset="0"/>
                                  </a:rPr>
                                  <m:t>snow</m:t>
                                </m:r>
                                <m:r>
                                  <m:rPr>
                                    <m:nor/>
                                  </m:rPr>
                                  <a:rPr lang="en-GB" sz="3000" b="1">
                                    <a:solidFill>
                                      <a:schemeClr val="tx1"/>
                                    </a:solidFill>
                                    <a:latin typeface="Arial" pitchFamily="34" charset="0"/>
                                    <a:cs typeface="Arial" pitchFamily="34" charset="0"/>
                                  </a:rPr>
                                  <m:t>/</m:t>
                                </m:r>
                                <m:r>
                                  <m:rPr>
                                    <m:nor/>
                                  </m:rPr>
                                  <a:rPr lang="en-GB" sz="3000" b="1">
                                    <a:solidFill>
                                      <a:schemeClr val="tx1"/>
                                    </a:solidFill>
                                    <a:latin typeface="Arial" pitchFamily="34" charset="0"/>
                                    <a:cs typeface="Arial" pitchFamily="34" charset="0"/>
                                  </a:rPr>
                                  <m:t>ice</m:t>
                                </m:r>
                              </m:sub>
                            </m:sSub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×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T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         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if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emp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&gt;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0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ᵒ</m:t>
                            </m:r>
                            <m:r>
                              <m:rPr>
                                <m:nor/>
                              </m:rPr>
                              <a:rPr lang="en-US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C</m:t>
                            </m:r>
                          </m:e>
                          <m:e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0                                      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if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emp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≤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0</m:t>
                            </m:r>
                            <m:r>
                              <m:rPr>
                                <m:nor/>
                              </m:rPr>
                              <a:rPr lang="en-US" sz="3000" b="1" i="0" smtClean="0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ᵒ</m:t>
                            </m:r>
                            <m:r>
                              <m:rPr>
                                <m:nor/>
                              </m:rPr>
                              <a:rPr lang="en-US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C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……….…(1)</a:t>
                </a:r>
              </a:p>
              <a:p>
                <a:pPr marL="0" lvl="1" indent="0" algn="just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z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 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∗  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C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+ 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s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∗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C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s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+ 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b</m:t>
                        </m:r>
                      </m:sub>
                    </m:sSub>
                  </m:oMath>
                </a14:m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                            .………....(2)</a:t>
                </a:r>
              </a:p>
              <a:p>
                <a:pPr marL="0" lvl="1" indent="0" algn="just">
                  <a:lnSpc>
                    <a:spcPct val="150000"/>
                  </a:lnSpc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 </m:t>
                    </m:r>
                    <m:nary>
                      <m:naryPr>
                        <m:chr m:val="∑"/>
                        <m:limLoc m:val="undOvr"/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nor/>
                          </m:rPr>
                          <a:rPr lang="en-GB" sz="3000" b="1" baseline="-25000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en-GB" sz="3000" b="1" baseline="-25000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=1</m:t>
                        </m:r>
                      </m:sub>
                      <m:sup>
                        <m:r>
                          <m:rPr>
                            <m:nor/>
                          </m:rPr>
                          <a:rPr lang="en-GB" sz="3000" b="1" baseline="30000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en-GB" sz="3000" b="1" baseline="30000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=36</m:t>
                        </m:r>
                      </m:sup>
                      <m:e>
                        <m:sSub>
                          <m:sSubPr>
                            <m:ctrlPr>
                              <a:rPr lang="en-US" sz="30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Q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GB" sz="3000" b="1">
                                <a:solidFill>
                                  <a:schemeClr val="tx1"/>
                                </a:solidFill>
                                <a:latin typeface="Arial" pitchFamily="34" charset="0"/>
                                <a:cs typeface="Arial" pitchFamily="34" charset="0"/>
                              </a:rPr>
                              <m:t>z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………..(3)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n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3000" b="1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Q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∗ (1−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k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)+ </m:t>
                    </m:r>
                    <m:sSub>
                      <m:sSubPr>
                        <m:ctrlPr>
                          <a:rPr lang="en-US" sz="30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Q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GB" sz="30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−1</m:t>
                        </m:r>
                      </m:sub>
                    </m:sSub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∗ </m:t>
                    </m:r>
                    <m:r>
                      <m:rPr>
                        <m:nor/>
                      </m:rPr>
                      <a:rPr lang="en-GB" sz="3000" b="1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k</m:t>
                    </m:r>
                  </m:oMath>
                </a14:m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  …….….(4)</a:t>
                </a:r>
              </a:p>
              <a:p>
                <a:pPr algn="just"/>
                <a:r>
                  <a:rPr lang="en-SG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where, </a:t>
                </a:r>
              </a:p>
              <a:p>
                <a:pPr indent="977900" algn="just"/>
                <a:r>
                  <a:rPr lang="en-GB" sz="2400" b="1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Q</a:t>
                </a:r>
                <a:r>
                  <a:rPr lang="en-GB" sz="2400" b="1" baseline="-250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final discharge at time 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n                  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k 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recession coefficient </a:t>
                </a:r>
              </a:p>
              <a:p>
                <a:pPr indent="977900"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24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C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24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r</m:t>
                        </m:r>
                      </m:sub>
                    </m:sSub>
                    <m:r>
                      <a:rPr lang="en-GB" sz="2400" b="1" i="1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24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C</m:t>
                        </m:r>
                      </m:e>
                      <m:sub>
                        <m:r>
                          <m:rPr>
                            <m:nor/>
                          </m:rPr>
                          <a:rPr lang="en-GB" sz="2400" b="1">
                            <a:solidFill>
                              <a:schemeClr val="tx1"/>
                            </a:solidFill>
                            <a:latin typeface="Arial" pitchFamily="34" charset="0"/>
                            <a:cs typeface="Arial" pitchFamily="34" charset="0"/>
                          </a:rPr>
                          <m:t>s</m:t>
                        </m:r>
                      </m:sub>
                    </m:sSub>
                  </m:oMath>
                </a14:m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runoff 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coefficients for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rain and </a:t>
                </a:r>
                <a:r>
                  <a:rPr lang="en-GB" sz="24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snow-ice </a:t>
                </a:r>
                <a:r>
                  <a:rPr lang="en-GB" sz="24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melt </a:t>
                </a:r>
                <a:endParaRPr lang="en-GB" sz="24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indent="977900" algn="just"/>
                <a:endParaRPr lang="en-GB" sz="2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Discharge projection: 2015 </a:t>
                </a:r>
                <a:r>
                  <a:rPr lang="en-US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– 2050 at RCP 4.5 scenario </a:t>
                </a: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with </a:t>
                </a:r>
                <a:r>
                  <a:rPr lang="en-US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6.7 % reduction in glacier area of Langtang valley </a:t>
                </a: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(</a:t>
                </a:r>
                <a:r>
                  <a:rPr lang="en-US" sz="3000" b="1" dirty="0" err="1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Bajracharya</a:t>
                </a:r>
                <a:r>
                  <a:rPr lang="en-US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and others, 2014</a:t>
                </a: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endParaRPr lang="en-US" sz="2000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Table </a:t>
                </a:r>
                <a:r>
                  <a:rPr lang="en-US" sz="30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1. List of parameters used in PDD </a:t>
                </a:r>
                <a:r>
                  <a:rPr lang="en-US" sz="3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model</a:t>
                </a:r>
              </a:p>
              <a:p>
                <a:pPr algn="just">
                  <a:spcBef>
                    <a:spcPts val="0"/>
                  </a:spcBef>
                </a:pPr>
                <a:endParaRPr lang="en-US" sz="3300" b="1" dirty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endParaRPr lang="en-US" sz="3300" b="1" dirty="0" smtClean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>
                  <a:spcBef>
                    <a:spcPts val="0"/>
                  </a:spcBef>
                </a:pPr>
                <a:endParaRPr lang="en-US" sz="3300" b="1" dirty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endParaRPr lang="en-US" sz="3300" b="1" dirty="0" smtClean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endParaRPr lang="en-US" sz="3300" b="1" dirty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endParaRPr lang="en-SG" sz="3300" b="1" dirty="0" smtClean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 algn="just">
                  <a:spcBef>
                    <a:spcPts val="0"/>
                  </a:spcBef>
                  <a:buFont typeface="Wingdings" pitchFamily="2" charset="2"/>
                  <a:buChar char="Ø"/>
                </a:pPr>
                <a:endParaRPr lang="en-SG" sz="3300" b="1" dirty="0">
                  <a:solidFill>
                    <a:schemeClr val="accent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4" name="Text Placeholder 25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0"/>
              </p:nvPr>
            </p:nvSpPr>
            <p:spPr>
              <a:xfrm>
                <a:off x="723472" y="25306269"/>
                <a:ext cx="15303649" cy="14975198"/>
              </a:xfrm>
              <a:blipFill rotWithShape="1">
                <a:blip r:embed="rId3"/>
                <a:stretch>
                  <a:fillRect l="-40" r="-556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5" name="Text Placeholder 254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Text Placeholder 255"/>
          <p:cNvSpPr>
            <a:spLocks noGrp="1"/>
          </p:cNvSpPr>
          <p:nvPr>
            <p:ph type="body" sz="quarter" idx="96"/>
          </p:nvPr>
        </p:nvSpPr>
        <p:spPr>
          <a:xfrm>
            <a:off x="723472" y="12520312"/>
            <a:ext cx="15272109" cy="297881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algn="just">
              <a:lnSpc>
                <a:spcPts val="4500"/>
              </a:lnSpc>
              <a:spcBef>
                <a:spcPts val="24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estimate 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daily discharge from the partly debris covered </a:t>
            </a:r>
            <a:r>
              <a:rPr lang="en-GB" sz="3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glacierized</a:t>
            </a:r>
            <a:r>
              <a:rPr lang="en-GB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Langtang River basin of </a:t>
            </a: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Nepal.</a:t>
            </a:r>
          </a:p>
          <a:p>
            <a:pPr algn="just">
              <a:lnSpc>
                <a:spcPts val="4500"/>
              </a:lnSpc>
              <a:spcBef>
                <a:spcPts val="24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GB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predict future discharge with the relative contribution of snow and ice melt. </a:t>
            </a:r>
          </a:p>
        </p:txBody>
      </p:sp>
      <p:sp>
        <p:nvSpPr>
          <p:cNvPr id="257" name="Text Placeholder 256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Text Placeholder 258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Text Placeholder 259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6" name="Picture Placeholder 135"/>
          <p:cNvGraphicFramePr>
            <a:graphicFrameLocks noGrp="1"/>
          </p:cNvGraphicFramePr>
          <p:nvPr>
            <p:ph type="pic" sz="quarter" idx="115"/>
            <p:extLst>
              <p:ext uri="{D42A27DB-BD31-4B8C-83A1-F6EECF244321}">
                <p14:modId xmlns:p14="http://schemas.microsoft.com/office/powerpoint/2010/main" val="854515599"/>
              </p:ext>
            </p:extLst>
          </p:nvPr>
        </p:nvGraphicFramePr>
        <p:xfrm>
          <a:off x="-10595293" y="35941635"/>
          <a:ext cx="6080760" cy="1097280"/>
        </p:xfrm>
        <a:graphic>
          <a:graphicData uri="http://schemas.openxmlformats.org/drawingml/2006/table">
            <a:tbl>
              <a:tblPr/>
              <a:tblGrid>
                <a:gridCol w="3040380"/>
                <a:gridCol w="30403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Periods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Modelled melt rate (mm w.e. d</a:t>
                      </a:r>
                      <a:r>
                        <a:rPr lang="en-US" sz="1200" b="1" baseline="300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Pre-monsoon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>
                          <a:latin typeface="Times New Roman"/>
                          <a:ea typeface="Calibri"/>
                          <a:cs typeface="Times New Roman"/>
                        </a:rPr>
                        <a:t>1.9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5.5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Post-monsoon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 dirty="0">
                          <a:latin typeface="Times New Roman"/>
                          <a:ea typeface="Calibri"/>
                          <a:cs typeface="Times New Roman"/>
                        </a:rPr>
                        <a:t>1.5</a:t>
                      </a:r>
                      <a:endParaRPr lang="en-SG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7" name="Picture Placeholder 136"/>
          <p:cNvGraphicFramePr>
            <a:graphicFrameLocks noGrp="1"/>
          </p:cNvGraphicFramePr>
          <p:nvPr>
            <p:ph type="pic" sz="quarter" idx="126"/>
            <p:extLst>
              <p:ext uri="{D42A27DB-BD31-4B8C-83A1-F6EECF244321}">
                <p14:modId xmlns:p14="http://schemas.microsoft.com/office/powerpoint/2010/main" val="1551932562"/>
              </p:ext>
            </p:extLst>
          </p:nvPr>
        </p:nvGraphicFramePr>
        <p:xfrm>
          <a:off x="-10595293" y="35941635"/>
          <a:ext cx="6080760" cy="1097280"/>
        </p:xfrm>
        <a:graphic>
          <a:graphicData uri="http://schemas.openxmlformats.org/drawingml/2006/table">
            <a:tbl>
              <a:tblPr/>
              <a:tblGrid>
                <a:gridCol w="3040380"/>
                <a:gridCol w="30403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Periods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Modelled melt rate (mm w.e. d</a:t>
                      </a:r>
                      <a:r>
                        <a:rPr lang="en-US" sz="1200" b="1" baseline="300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Pre-monsoon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>
                          <a:latin typeface="Times New Roman"/>
                          <a:ea typeface="Calibri"/>
                          <a:cs typeface="Times New Roman"/>
                        </a:rPr>
                        <a:t>1.9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5.5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Post-monsoon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 dirty="0">
                          <a:latin typeface="Times New Roman"/>
                          <a:ea typeface="Calibri"/>
                          <a:cs typeface="Times New Roman"/>
                        </a:rPr>
                        <a:t>1.5</a:t>
                      </a:r>
                      <a:endParaRPr lang="en-SG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8" name="Picture Placeholder 137"/>
          <p:cNvGraphicFramePr>
            <a:graphicFrameLocks noGrp="1"/>
          </p:cNvGraphicFramePr>
          <p:nvPr>
            <p:ph type="pic" sz="quarter" idx="127"/>
            <p:extLst>
              <p:ext uri="{D42A27DB-BD31-4B8C-83A1-F6EECF244321}">
                <p14:modId xmlns:p14="http://schemas.microsoft.com/office/powerpoint/2010/main" val="3987872520"/>
              </p:ext>
            </p:extLst>
          </p:nvPr>
        </p:nvGraphicFramePr>
        <p:xfrm>
          <a:off x="-10595293" y="35941635"/>
          <a:ext cx="6080760" cy="1097280"/>
        </p:xfrm>
        <a:graphic>
          <a:graphicData uri="http://schemas.openxmlformats.org/drawingml/2006/table">
            <a:tbl>
              <a:tblPr/>
              <a:tblGrid>
                <a:gridCol w="3040380"/>
                <a:gridCol w="30403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Periods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Modelled melt rate (mm w.e. d</a:t>
                      </a:r>
                      <a:r>
                        <a:rPr lang="en-US" sz="1200" b="1" baseline="300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Pre-monsoon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>
                          <a:latin typeface="Times New Roman"/>
                          <a:ea typeface="Calibri"/>
                          <a:cs typeface="Times New Roman"/>
                        </a:rPr>
                        <a:t>1.9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5.5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Post-monsoon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 dirty="0">
                          <a:latin typeface="Times New Roman"/>
                          <a:ea typeface="Calibri"/>
                          <a:cs typeface="Times New Roman"/>
                        </a:rPr>
                        <a:t>1.5</a:t>
                      </a:r>
                      <a:endParaRPr lang="en-SG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9" name="Picture Placeholder 138"/>
          <p:cNvGraphicFramePr>
            <a:graphicFrameLocks noGrp="1"/>
          </p:cNvGraphicFramePr>
          <p:nvPr>
            <p:ph type="pic" sz="quarter" idx="128"/>
            <p:extLst>
              <p:ext uri="{D42A27DB-BD31-4B8C-83A1-F6EECF244321}">
                <p14:modId xmlns:p14="http://schemas.microsoft.com/office/powerpoint/2010/main" val="85099303"/>
              </p:ext>
            </p:extLst>
          </p:nvPr>
        </p:nvGraphicFramePr>
        <p:xfrm>
          <a:off x="-10595293" y="35941635"/>
          <a:ext cx="6080760" cy="1097280"/>
        </p:xfrm>
        <a:graphic>
          <a:graphicData uri="http://schemas.openxmlformats.org/drawingml/2006/table">
            <a:tbl>
              <a:tblPr/>
              <a:tblGrid>
                <a:gridCol w="3040380"/>
                <a:gridCol w="30403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Periods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Modelled melt rate (mm w.e. d</a:t>
                      </a:r>
                      <a:r>
                        <a:rPr lang="en-US" sz="1200" b="1" baseline="3000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Pre-monsoon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>
                          <a:latin typeface="Times New Roman"/>
                          <a:ea typeface="Calibri"/>
                          <a:cs typeface="Times New Roman"/>
                        </a:rPr>
                        <a:t>1.9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Times New Roman"/>
                          <a:ea typeface="Calibri"/>
                          <a:cs typeface="Times New Roman"/>
                        </a:rPr>
                        <a:t>5.5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Post-monsoon</a:t>
                      </a:r>
                      <a:endParaRPr lang="en-SG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SG" sz="1200" dirty="0">
                          <a:latin typeface="Times New Roman"/>
                          <a:ea typeface="Calibri"/>
                          <a:cs typeface="Times New Roman"/>
                        </a:rPr>
                        <a:t>1.5</a:t>
                      </a:r>
                      <a:endParaRPr lang="en-SG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9" name="Picture Placeholder 78"/>
          <p:cNvGraphicFramePr>
            <a:graphicFrameLocks noGrp="1"/>
          </p:cNvGraphicFramePr>
          <p:nvPr>
            <p:ph type="pic" sz="quarter" idx="131"/>
            <p:extLst>
              <p:ext uri="{D42A27DB-BD31-4B8C-83A1-F6EECF244321}">
                <p14:modId xmlns:p14="http://schemas.microsoft.com/office/powerpoint/2010/main" val="4139142580"/>
              </p:ext>
            </p:extLst>
          </p:nvPr>
        </p:nvGraphicFramePr>
        <p:xfrm>
          <a:off x="-11014075" y="34537198"/>
          <a:ext cx="6918325" cy="3906154"/>
        </p:xfrm>
        <a:graphic>
          <a:graphicData uri="http://schemas.openxmlformats.org/drawingml/2006/table">
            <a:tbl>
              <a:tblPr/>
              <a:tblGrid>
                <a:gridCol w="3524619"/>
                <a:gridCol w="3393706"/>
              </a:tblGrid>
              <a:tr h="7812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Change in Debris Parameters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Change in </a:t>
                      </a:r>
                      <a:r>
                        <a:rPr lang="en-US" sz="2200" b="1">
                          <a:latin typeface="Cambria"/>
                          <a:ea typeface="Calibri"/>
                          <a:cs typeface="Times New Roman"/>
                        </a:rPr>
                        <a:t>Melt</a:t>
                      </a:r>
                      <a:r>
                        <a:rPr lang="en-US" sz="2200" b="1" baseline="-25000">
                          <a:latin typeface="Cambria"/>
                          <a:ea typeface="Calibri"/>
                          <a:cs typeface="Times New Roman"/>
                        </a:rPr>
                        <a:t>day</a:t>
                      </a:r>
                      <a:r>
                        <a:rPr lang="en-US" sz="2200" b="1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2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 u="sng">
                          <a:latin typeface="Cambria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10 % K</a:t>
                      </a:r>
                      <a:r>
                        <a:rPr lang="en-GB" sz="2200" b="1" baseline="-25000">
                          <a:latin typeface="Cambria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 (Thermal Conductivity)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-8 .76 to + 10.98 %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2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 u="sng">
                          <a:latin typeface="Cambria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10 % C</a:t>
                      </a:r>
                      <a:r>
                        <a:rPr lang="en-GB" sz="2200" b="1" baseline="-25000">
                          <a:latin typeface="Cambria"/>
                          <a:ea typeface="Calibri"/>
                          <a:cs typeface="Times New Roman"/>
                        </a:rPr>
                        <a:t>d 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(Volumetric Heat Capacity)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0 %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18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SG" sz="2200" b="1"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2200" b="1" u="sng">
                          <a:latin typeface="Cambria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10 % z</a:t>
                      </a:r>
                      <a:r>
                        <a:rPr lang="en-GB" sz="2200" b="1" baseline="-25000">
                          <a:latin typeface="Cambria"/>
                          <a:ea typeface="Calibri"/>
                          <a:cs typeface="Times New Roman"/>
                        </a:rPr>
                        <a:t>0m 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(Surface roughness length for momentum)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0 %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 u="sng">
                          <a:latin typeface="Cambria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2 % ε</a:t>
                      </a:r>
                      <a:r>
                        <a:rPr lang="en-GB" sz="2200" b="1" baseline="-25000">
                          <a:latin typeface="Cambria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GB" sz="2200" b="1">
                          <a:latin typeface="Cambria"/>
                          <a:ea typeface="Calibri"/>
                          <a:cs typeface="Times New Roman"/>
                        </a:rPr>
                        <a:t> ( Emissivity) </a:t>
                      </a:r>
                      <a:endParaRPr lang="en-SG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1" dirty="0">
                          <a:latin typeface="Cambria"/>
                          <a:ea typeface="Calibri"/>
                          <a:cs typeface="Times New Roman"/>
                        </a:rPr>
                        <a:t>-0.60  to + 4.58 % </a:t>
                      </a:r>
                      <a:endParaRPr lang="en-SG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87" marR="63687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5" name="Picture Placeholder 274"/>
          <p:cNvSpPr>
            <a:spLocks noGrp="1"/>
          </p:cNvSpPr>
          <p:nvPr>
            <p:ph type="pic" sz="quarter" idx="132"/>
          </p:nvPr>
        </p:nvSpPr>
        <p:spPr>
          <a:xfrm>
            <a:off x="-14129311" y="32727035"/>
            <a:ext cx="13148440" cy="8673213"/>
          </a:xfrm>
        </p:spPr>
      </p:sp>
      <p:sp>
        <p:nvSpPr>
          <p:cNvPr id="279" name="Text Placeholder 278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Text Placeholder 279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Text Placeholder 280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Text Placeholder 281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3" name="Text Placeholder 282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Text Placeholder 283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Text Placeholder 284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Text Placeholder 285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Text Placeholder 286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Text Placeholder 287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9" name="Text Placeholder 288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Text Placeholder 292"/>
          <p:cNvSpPr>
            <a:spLocks noGrp="1"/>
          </p:cNvSpPr>
          <p:nvPr>
            <p:ph type="body" sz="quarter" idx="150"/>
          </p:nvPr>
        </p:nvSpPr>
        <p:spPr>
          <a:xfrm>
            <a:off x="0" y="5035605"/>
            <a:ext cx="32404050" cy="1238655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Name of the affiliated institution</a:t>
            </a:r>
          </a:p>
          <a:p>
            <a:pPr marL="1666875" indent="642938"/>
            <a:r>
              <a:rPr lang="en-GB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E-mail address of the corresponding author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Text Placeholder 293"/>
          <p:cNvSpPr>
            <a:spLocks noGrp="1"/>
          </p:cNvSpPr>
          <p:nvPr>
            <p:ph type="body" sz="quarter" idx="151"/>
          </p:nvPr>
        </p:nvSpPr>
        <p:spPr>
          <a:xfrm>
            <a:off x="6968427" y="3998682"/>
            <a:ext cx="21073834" cy="876035"/>
          </a:xfrm>
        </p:spPr>
        <p:txBody>
          <a:bodyPr>
            <a:noAutofit/>
          </a:bodyPr>
          <a:lstStyle/>
          <a:p>
            <a:r>
              <a:rPr lang="en-GB" sz="4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Name of the authors (First, middle and last name)</a:t>
            </a:r>
            <a:endParaRPr lang="en-SG" sz="44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5" name="Text Placeholder 294"/>
          <p:cNvSpPr>
            <a:spLocks noGrp="1"/>
          </p:cNvSpPr>
          <p:nvPr>
            <p:ph type="body" sz="quarter" idx="153"/>
          </p:nvPr>
        </p:nvSpPr>
        <p:spPr>
          <a:xfrm>
            <a:off x="6825117" y="1261242"/>
            <a:ext cx="20926770" cy="26285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2400"/>
              </a:spcBef>
            </a:pPr>
            <a:r>
              <a:rPr lang="en-US" sz="9600" b="1" dirty="0" smtClean="0">
                <a:ln>
                  <a:solidFill>
                    <a:schemeClr val="bg1"/>
                  </a:solidFill>
                </a:ln>
                <a:latin typeface="Arial" pitchFamily="34" charset="0"/>
                <a:ea typeface="ＭＳ Ｐゴシック" charset="0"/>
                <a:cs typeface="Arial" pitchFamily="34" charset="0"/>
              </a:rPr>
              <a:t>Title of the Research Study</a:t>
            </a:r>
            <a:endParaRPr lang="en-US" sz="9600" b="1" dirty="0">
              <a:ln>
                <a:solidFill>
                  <a:schemeClr val="bg1"/>
                </a:solidFill>
              </a:ln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-723275"/>
            <a:ext cx="18473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Text Placeholder 262"/>
          <p:cNvSpPr>
            <a:spLocks noGrp="1"/>
          </p:cNvSpPr>
          <p:nvPr>
            <p:ph type="body" sz="quarter" idx="120"/>
          </p:nvPr>
        </p:nvSpPr>
        <p:spPr>
          <a:xfrm>
            <a:off x="16414734" y="31167648"/>
            <a:ext cx="15300831" cy="539962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231652" tIns="231652" rIns="231652" bIns="231652">
            <a:spAutoFit/>
          </a:bodyPr>
          <a:lstStyle/>
          <a:p>
            <a:pPr algn="just">
              <a:lnSpc>
                <a:spcPts val="35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Annual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mean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discharge for the calibration and validation periods are 9.13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0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8.50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30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respectively.</a:t>
            </a:r>
          </a:p>
          <a:p>
            <a:pPr algn="just">
              <a:lnSpc>
                <a:spcPts val="35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Snow and ice melt contributing to the discharge of river in 2013 is 41.3 %.</a:t>
            </a:r>
          </a:p>
          <a:p>
            <a:pPr algn="just">
              <a:lnSpc>
                <a:spcPts val="35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Projected discharge of the basin (2015 – 2050) shows increase in river discharge by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0.013 m</a:t>
            </a:r>
            <a:r>
              <a:rPr lang="en-US" sz="30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en-US" sz="3000" b="1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-1 </a:t>
            </a:r>
            <a:r>
              <a:rPr lang="en-US" sz="3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year</a:t>
            </a:r>
            <a:r>
              <a:rPr lang="en-US" sz="3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the decrease in snow-ice melt contribution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resulting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34.8 % in 2050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ts val="35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model gives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insights into the hydrological system dynamics of the </a:t>
            </a:r>
            <a:r>
              <a:rPr lang="en-US" sz="3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glacerized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basin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the contribution of snow and ice melt in discharge and also estimates the water </a:t>
            </a:r>
            <a:r>
              <a:rPr lang="en-US" sz="3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availability of the Himalayan </a:t>
            </a:r>
            <a:r>
              <a:rPr lang="en-US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region.</a:t>
            </a:r>
            <a:endParaRPr lang="en-US" sz="3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 Placeholder 134"/>
          <p:cNvSpPr>
            <a:spLocks noGrp="1"/>
          </p:cNvSpPr>
          <p:nvPr>
            <p:ph type="body" sz="quarter" idx="120"/>
          </p:nvPr>
        </p:nvSpPr>
        <p:spPr>
          <a:xfrm>
            <a:off x="723473" y="42167986"/>
            <a:ext cx="31023492" cy="1006777"/>
          </a:xfrm>
          <a:solidFill>
            <a:srgbClr val="FFFFFF"/>
          </a:solidFill>
          <a:ln w="381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Acknowledgements</a:t>
            </a:r>
            <a:r>
              <a:rPr lang="en-US" sz="2400" b="1" i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SG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SG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authors are thankful to the 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Partnership </a:t>
            </a:r>
            <a:r>
              <a:rPr lang="en-US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Enhanced Engagement in Research (PEER) Science Project funded by the United States Agency for International Development (USAID) through the National Science Foundation (NSF), USA for supporting this 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research, </a:t>
            </a:r>
            <a:r>
              <a:rPr lang="en-US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Hydrology and 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Meteorology, </a:t>
            </a:r>
            <a:r>
              <a:rPr lang="en-US" sz="20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GoN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Himalayan Climate Change Adaption Program (HICAP) implemented jointly by ICIMOD and other agencies for providing climate 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and </a:t>
            </a:r>
            <a:r>
              <a:rPr lang="en-US" sz="2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Department of National Park and Wild Life </a:t>
            </a:r>
            <a:r>
              <a:rPr lang="en-US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Conservation.</a:t>
            </a:r>
            <a:endParaRPr lang="en-SG" sz="20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SG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16437947" y="12414551"/>
            <a:ext cx="15283449" cy="8371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pPr algn="ctr"/>
            <a:r>
              <a:rPr lang="en-US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Fig. 2. </a:t>
            </a:r>
            <a:r>
              <a:rPr lang="en-US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Comparison of </a:t>
            </a:r>
            <a:r>
              <a:rPr lang="en-GB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observed and </a:t>
            </a:r>
            <a:r>
              <a:rPr lang="en-GB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simulated </a:t>
            </a:r>
            <a:r>
              <a:rPr lang="en-GB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discharges </a:t>
            </a:r>
            <a:r>
              <a:rPr lang="en-GB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in calibration </a:t>
            </a:r>
            <a:r>
              <a:rPr lang="en-GB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and validation period </a:t>
            </a:r>
            <a:endParaRPr lang="en-US" sz="24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Text Placeholder 248"/>
          <p:cNvSpPr>
            <a:spLocks noGrp="1"/>
          </p:cNvSpPr>
          <p:nvPr>
            <p:ph type="body" sz="quarter" idx="25"/>
          </p:nvPr>
        </p:nvSpPr>
        <p:spPr>
          <a:xfrm>
            <a:off x="705503" y="15499130"/>
            <a:ext cx="15321618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r>
              <a:rPr lang="en-US" sz="3600" u="none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Study Area</a:t>
            </a:r>
          </a:p>
        </p:txBody>
      </p:sp>
      <p:sp>
        <p:nvSpPr>
          <p:cNvPr id="245" name="Text Placeholder 244"/>
          <p:cNvSpPr>
            <a:spLocks noGrp="1"/>
          </p:cNvSpPr>
          <p:nvPr>
            <p:ph type="body" sz="quarter" idx="11"/>
          </p:nvPr>
        </p:nvSpPr>
        <p:spPr>
          <a:xfrm>
            <a:off x="701373" y="6925691"/>
            <a:ext cx="15272109" cy="741130"/>
          </a:xfrm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u="non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US" sz="3600" u="none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Text Placeholder 247"/>
          <p:cNvSpPr>
            <a:spLocks noGrp="1"/>
          </p:cNvSpPr>
          <p:nvPr>
            <p:ph type="body" sz="quarter" idx="20"/>
          </p:nvPr>
        </p:nvSpPr>
        <p:spPr>
          <a:xfrm>
            <a:off x="701372" y="11739638"/>
            <a:ext cx="15272109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r>
              <a:rPr lang="en-US" sz="3600" u="none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Materials and Methods</a:t>
            </a:r>
            <a:endParaRPr lang="en-US" sz="3600" u="none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0" name="Text Placeholder 249"/>
          <p:cNvSpPr>
            <a:spLocks noGrp="1"/>
          </p:cNvSpPr>
          <p:nvPr>
            <p:ph type="body" sz="quarter" idx="26"/>
          </p:nvPr>
        </p:nvSpPr>
        <p:spPr>
          <a:xfrm>
            <a:off x="16415003" y="6925691"/>
            <a:ext cx="15368550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pPr marL="1667883" indent="-1667883" algn="ctr"/>
            <a:r>
              <a:rPr lang="en-US" sz="3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Results</a:t>
            </a:r>
          </a:p>
        </p:txBody>
      </p:sp>
      <p:sp>
        <p:nvSpPr>
          <p:cNvPr id="264" name="Text Placeholder 263"/>
          <p:cNvSpPr>
            <a:spLocks noGrp="1"/>
          </p:cNvSpPr>
          <p:nvPr>
            <p:ph type="body" sz="quarter" idx="121"/>
          </p:nvPr>
        </p:nvSpPr>
        <p:spPr>
          <a:xfrm>
            <a:off x="685348" y="24556217"/>
            <a:ext cx="15341772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pPr marL="1667883" indent="-1667883" algn="ctr"/>
            <a:r>
              <a:rPr lang="en-US" sz="3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Methods</a:t>
            </a:r>
          </a:p>
        </p:txBody>
      </p:sp>
      <p:sp>
        <p:nvSpPr>
          <p:cNvPr id="147" name="Text Placeholder 134"/>
          <p:cNvSpPr>
            <a:spLocks noGrp="1"/>
          </p:cNvSpPr>
          <p:nvPr>
            <p:ph type="body" sz="quarter" idx="120"/>
          </p:nvPr>
        </p:nvSpPr>
        <p:spPr>
          <a:xfrm>
            <a:off x="16437947" y="30387017"/>
            <a:ext cx="15283448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pPr marL="1667883" indent="-1667883" algn="ctr"/>
            <a:r>
              <a:rPr lang="en-US" sz="3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Conclusions</a:t>
            </a:r>
            <a:endParaRPr lang="en-SG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Placeholder 266"/>
          <p:cNvSpPr>
            <a:spLocks noGrp="1"/>
          </p:cNvSpPr>
          <p:nvPr>
            <p:ph type="body" sz="quarter" idx="124"/>
          </p:nvPr>
        </p:nvSpPr>
        <p:spPr>
          <a:xfrm>
            <a:off x="10103501" y="16278016"/>
            <a:ext cx="5923620" cy="8278201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marL="457200" lvl="1" indent="-457200">
              <a:spcBef>
                <a:spcPts val="1800"/>
              </a:spcBef>
              <a:buFont typeface="Wingdings" pitchFamily="2" charset="2"/>
              <a:buChar char="Ø"/>
            </a:pPr>
            <a:endParaRPr lang="en-US" sz="18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-457200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Located at Langtang Valley, Central Nepal</a:t>
            </a:r>
          </a:p>
          <a:p>
            <a:pPr marL="457200" lvl="1" indent="-457200">
              <a:buFont typeface="Wingdings" pitchFamily="2" charset="2"/>
              <a:buChar char="Ø"/>
            </a:pP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Wingdings" pitchFamily="2" charset="2"/>
              <a:buChar char="Ø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Elevation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range: 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 marL="0" lvl="1" indent="504825">
              <a:buNone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3652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m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a.s.l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7215 m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a.s.l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. 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 marL="0" lvl="1" indent="504825">
              <a:buNone/>
            </a:pPr>
            <a:endParaRPr lang="en-US" sz="3000" b="1" dirty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Wingdings" pitchFamily="2" charset="2"/>
              <a:buChar char="Ø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Total area: 353.6 km</a:t>
            </a:r>
            <a:r>
              <a:rPr lang="en-US" sz="3000" b="1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457200" lvl="1" indent="-457200">
              <a:buFont typeface="Wingdings" pitchFamily="2" charset="2"/>
              <a:buChar char="Ø"/>
            </a:pPr>
            <a:endParaRPr lang="en-US" sz="3000" b="1" baseline="30000" dirty="0" smtClean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Wingdings" pitchFamily="2" charset="2"/>
              <a:buChar char="Ø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Glaciers (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ebris covered and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lean ice): 137.5 km</a:t>
            </a:r>
            <a:r>
              <a:rPr lang="en-US" sz="3000" b="1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457200" lvl="1" indent="-457200">
              <a:buFont typeface="Wingdings" pitchFamily="2" charset="2"/>
              <a:buChar char="Ø"/>
            </a:pPr>
            <a:endParaRPr lang="en-US" sz="3000" b="1" baseline="30000" dirty="0">
              <a:latin typeface="Arial" pitchFamily="34" charset="0"/>
              <a:cs typeface="Arial" pitchFamily="34" charset="0"/>
            </a:endParaRPr>
          </a:p>
          <a:p>
            <a:pPr marL="457200" lvl="1" indent="-457200">
              <a:buFont typeface="Wingdings" pitchFamily="2" charset="2"/>
              <a:buChar char="Ø"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Rock and vegetation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: 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 marL="473075" lvl="1" indent="0">
              <a:buNone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216.1 km</a:t>
            </a:r>
            <a:r>
              <a:rPr lang="en-US" sz="3000" b="1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3"/>
          </p:nvPr>
        </p:nvSpPr>
        <p:spPr/>
      </p:sp>
      <p:graphicFrame>
        <p:nvGraphicFramePr>
          <p:cNvPr id="15" name="Picture Placeholder 14"/>
          <p:cNvGraphicFramePr>
            <a:graphicFrameLocks noGrp="1"/>
          </p:cNvGraphicFramePr>
          <p:nvPr>
            <p:ph type="pic" sz="quarter" idx="130"/>
            <p:extLst>
              <p:ext uri="{D42A27DB-BD31-4B8C-83A1-F6EECF244321}">
                <p14:modId xmlns:p14="http://schemas.microsoft.com/office/powerpoint/2010/main" val="344232378"/>
              </p:ext>
            </p:extLst>
          </p:nvPr>
        </p:nvGraphicFramePr>
        <p:xfrm>
          <a:off x="755001" y="36355284"/>
          <a:ext cx="15272119" cy="573683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011828"/>
                <a:gridCol w="7428416"/>
                <a:gridCol w="4831875"/>
              </a:tblGrid>
              <a:tr h="5374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Parameter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Description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</a:tr>
              <a:tr h="16942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DDF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Degree day factor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6.0 – 10.5 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 d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 o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(Snow)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6.5 – 9.5 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mm d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 o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GB" sz="2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Ice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4020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DDF</a:t>
                      </a:r>
                      <a:r>
                        <a:rPr lang="en-GB" sz="2800" b="1" baseline="-250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debris</a:t>
                      </a:r>
                      <a:r>
                        <a:rPr lang="en-GB" sz="2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/ </a:t>
                      </a:r>
                      <a:r>
                        <a:rPr lang="en-GB" sz="28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DDF</a:t>
                      </a:r>
                      <a:r>
                        <a:rPr lang="en-GB" sz="2800" b="1" baseline="-250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ice</a:t>
                      </a:r>
                      <a:endParaRPr lang="en-US" sz="28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Ratio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of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DDFs for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debris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covered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ice to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bare 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ice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0.5 – 0.58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4020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3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GB" sz="3000" b="1" baseline="-250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 </a:t>
                      </a:r>
                      <a:r>
                        <a:rPr lang="en-GB" sz="3000" b="1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and  </a:t>
                      </a:r>
                      <a:r>
                        <a:rPr lang="en-GB" sz="30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GB" sz="3000" b="1" baseline="-250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Runoff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coefficients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for rain and snow-ice melt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0.4 – 0.65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010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Q</a:t>
                      </a:r>
                      <a:r>
                        <a:rPr lang="en-US" sz="3000" b="1" baseline="-250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en-US" sz="30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Base flow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1.1 – 2.2 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</a:t>
                      </a:r>
                      <a:r>
                        <a:rPr lang="en-GB" sz="2800" b="1" baseline="30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59" name="Picture 5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4207" y="16278015"/>
            <a:ext cx="9429294" cy="7232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Placeholder 11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674207" y="23305362"/>
            <a:ext cx="9431818" cy="120649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pPr algn="ctr"/>
            <a:r>
              <a:rPr lang="en-US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Fig. </a:t>
            </a:r>
            <a:r>
              <a:rPr lang="en-US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1. Location map of Langtang River Basin (</a:t>
            </a:r>
            <a:r>
              <a:rPr lang="en-US" sz="2400" b="1" dirty="0" err="1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Pradhananga</a:t>
            </a:r>
            <a:r>
              <a:rPr lang="en-US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 and others, 2014)</a:t>
            </a:r>
            <a:endParaRPr lang="en-US" sz="24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3" name="Chart 6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29606"/>
              </p:ext>
            </p:extLst>
          </p:nvPr>
        </p:nvGraphicFramePr>
        <p:xfrm>
          <a:off x="16414733" y="7719057"/>
          <a:ext cx="8932985" cy="471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4" name="Chart 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879179"/>
              </p:ext>
            </p:extLst>
          </p:nvPr>
        </p:nvGraphicFramePr>
        <p:xfrm>
          <a:off x="25347717" y="7719057"/>
          <a:ext cx="6350465" cy="471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8" name="Chart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029209"/>
              </p:ext>
            </p:extLst>
          </p:nvPr>
        </p:nvGraphicFramePr>
        <p:xfrm>
          <a:off x="24162340" y="24761439"/>
          <a:ext cx="7553225" cy="4753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9" name="Chart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3444127"/>
              </p:ext>
            </p:extLst>
          </p:nvPr>
        </p:nvGraphicFramePr>
        <p:xfrm>
          <a:off x="24382982" y="19157534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3" name="Chart 7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485493"/>
              </p:ext>
            </p:extLst>
          </p:nvPr>
        </p:nvGraphicFramePr>
        <p:xfrm>
          <a:off x="16437948" y="19157534"/>
          <a:ext cx="7870872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16452820" y="23705471"/>
            <a:ext cx="7855999" cy="80638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 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Monthly partitioning of runoff components (2013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2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24356946" y="23679022"/>
            <a:ext cx="7341236" cy="80638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 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Future discharge projection (2015 – 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2050)</a:t>
            </a:r>
            <a:endParaRPr lang="en-US" sz="22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16440302" y="29514555"/>
            <a:ext cx="15257880" cy="80638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 6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Contribution of snow – ice melt and rain – base flow in monthly discharge in years </a:t>
            </a:r>
            <a:r>
              <a:rPr lang="en-US" sz="22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2020 and 2050</a:t>
            </a:r>
            <a:endParaRPr lang="en-US" sz="22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7" name="Text Placeholder 6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5" name="Chart 8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933582"/>
              </p:ext>
            </p:extLst>
          </p:nvPr>
        </p:nvGraphicFramePr>
        <p:xfrm>
          <a:off x="16414733" y="13489842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86" name="Chart 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999684"/>
              </p:ext>
            </p:extLst>
          </p:nvPr>
        </p:nvGraphicFramePr>
        <p:xfrm>
          <a:off x="23729933" y="13489840"/>
          <a:ext cx="7968249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87" name="Text Placeholder 260"/>
          <p:cNvSpPr>
            <a:spLocks noGrp="1"/>
          </p:cNvSpPr>
          <p:nvPr>
            <p:ph type="body" sz="quarter" idx="118"/>
          </p:nvPr>
        </p:nvSpPr>
        <p:spPr>
          <a:xfrm>
            <a:off x="16440302" y="18061842"/>
            <a:ext cx="15306662" cy="8371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231652" tIns="231652" rIns="231652" bIns="231652">
            <a:spAutoFit/>
          </a:bodyPr>
          <a:lstStyle/>
          <a:p>
            <a:pPr algn="ctr"/>
            <a:r>
              <a:rPr lang="en-US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Fig. </a:t>
            </a:r>
            <a:r>
              <a:rPr lang="en-US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Projected annual temperature (a) and precipitation (b) for Langtang station (2015 - </a:t>
            </a:r>
            <a:r>
              <a:rPr lang="en-US" sz="2400" b="1" dirty="0" smtClean="0">
                <a:solidFill>
                  <a:srgbClr val="2306FA"/>
                </a:solidFill>
                <a:latin typeface="Arial" pitchFamily="34" charset="0"/>
                <a:cs typeface="Arial" pitchFamily="34" charset="0"/>
              </a:rPr>
              <a:t>2050)</a:t>
            </a:r>
            <a:endParaRPr lang="en-US" sz="2400" b="1" dirty="0">
              <a:solidFill>
                <a:srgbClr val="2306FA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8" name="Chart 8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549383"/>
              </p:ext>
            </p:extLst>
          </p:nvPr>
        </p:nvGraphicFramePr>
        <p:xfrm>
          <a:off x="16437947" y="24762268"/>
          <a:ext cx="7724393" cy="4752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89" name="Text Placeholder 134"/>
          <p:cNvSpPr>
            <a:spLocks noGrp="1"/>
          </p:cNvSpPr>
          <p:nvPr>
            <p:ph type="body" sz="quarter" idx="120"/>
          </p:nvPr>
        </p:nvSpPr>
        <p:spPr>
          <a:xfrm>
            <a:off x="16414732" y="36259773"/>
            <a:ext cx="15272801" cy="741130"/>
          </a:xfrm>
          <a:solidFill>
            <a:schemeClr val="accent5"/>
          </a:solidFill>
          <a:ln w="76200"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lIns="92661" tIns="92661" rIns="92661" bIns="92661" anchor="ctr" anchorCtr="0">
            <a:spAutoFit/>
          </a:bodyPr>
          <a:lstStyle/>
          <a:p>
            <a:pPr marL="1667883" indent="-1667883" algn="ctr"/>
            <a:r>
              <a:rPr lang="en-US" sz="3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References</a:t>
            </a:r>
            <a:endParaRPr lang="en-SG" sz="3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 Placeholder 262"/>
          <p:cNvSpPr>
            <a:spLocks noGrp="1"/>
          </p:cNvSpPr>
          <p:nvPr>
            <p:ph type="body" sz="quarter" idx="120"/>
          </p:nvPr>
        </p:nvSpPr>
        <p:spPr>
          <a:xfrm>
            <a:off x="16440302" y="36977148"/>
            <a:ext cx="15300831" cy="513064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231652" tIns="231652" rIns="231652" bIns="231652">
            <a:sp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Bajracharya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SR,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Maharjan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SB, Shrestha F,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Bajracharya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and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Baidya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 (2014) </a:t>
            </a:r>
            <a:r>
              <a:rPr lang="en-GB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Glacier status in Nepal and decadal change from 1980 to 2010 based on L</a:t>
            </a:r>
            <a:r>
              <a:rPr lang="en-GB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andsat </a:t>
            </a:r>
            <a:r>
              <a:rPr lang="en-GB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International Centre for Integrated Mountain Development (ICIMOD), 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Kathmandu.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Kayastha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RB,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Ageta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 and Fujita K (2005) Use of positive degree-day methods for calculating snow and ice melting and discharge in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glacierized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basins in the Langtang Valley, Central Nepal. In De Jong C, Collins D and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Ranzi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 (Ed.) </a:t>
            </a:r>
            <a:r>
              <a:rPr lang="en-GB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Climate and Hydrology in Mountain Areas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Chichester, UK; John Wiley, 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7-14.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Martinec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 (1975) Snowmelt-runoff model for stream flow forecasts. </a:t>
            </a:r>
            <a:r>
              <a:rPr lang="en-GB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Nordic Hydrology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6(3), 145-154 (doi:10.2166/nh.1975.010</a:t>
            </a: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Pradhananga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NS, Kayastha RB,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Bhattarai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BC,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Adhikari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TR, Pradhan SC,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Devkota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LP, Shrestha AB and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Mool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PK (2014)  Estimation of discharge from Langtang River basin,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Rasuwa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Nepal, using a 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glacio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-hydrological model, </a:t>
            </a:r>
            <a:r>
              <a:rPr lang="en-GB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Annals of Glaciology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55(66), 223-230 (</a:t>
            </a:r>
            <a:r>
              <a:rPr lang="en-GB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doi</a:t>
            </a:r>
            <a:r>
              <a:rPr lang="en-GB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10.3189/2014AoG66A123</a:t>
            </a:r>
            <a:r>
              <a:rPr lang="en-GB" sz="2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2365" y="184555"/>
            <a:ext cx="5852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Abstract ID: ………………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8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28321390" y="1274499"/>
            <a:ext cx="3262909" cy="3300413"/>
          </a:xfrm>
        </p:spPr>
      </p:sp>
    </p:spTree>
    <p:extLst>
      <p:ext uri="{BB962C8B-B14F-4D97-AF65-F5344CB8AC3E}">
        <p14:creationId xmlns:p14="http://schemas.microsoft.com/office/powerpoint/2010/main" val="23157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91CMx122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PosterPresentations.com-91CMx122CM</Template>
  <TotalTime>3599</TotalTime>
  <Words>1228</Words>
  <Application>Microsoft Office PowerPoint</Application>
  <PresentationFormat>Custom</PresentationFormat>
  <Paragraphs>144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PosterPresentations.com-91CMx122CM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ics</cp:lastModifiedBy>
  <cp:revision>203</cp:revision>
  <cp:lastPrinted>2015-01-11T04:26:59Z</cp:lastPrinted>
  <dcterms:created xsi:type="dcterms:W3CDTF">2012-02-10T00:16:25Z</dcterms:created>
  <dcterms:modified xsi:type="dcterms:W3CDTF">2016-02-25T06:16:10Z</dcterms:modified>
</cp:coreProperties>
</file>